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528" r:id="rId2"/>
    <p:sldId id="434" r:id="rId3"/>
    <p:sldId id="475" r:id="rId4"/>
    <p:sldId id="436" r:id="rId5"/>
    <p:sldId id="444" r:id="rId6"/>
    <p:sldId id="438" r:id="rId7"/>
    <p:sldId id="443" r:id="rId8"/>
    <p:sldId id="440" r:id="rId9"/>
    <p:sldId id="437" r:id="rId10"/>
    <p:sldId id="456" r:id="rId11"/>
    <p:sldId id="441" r:id="rId12"/>
    <p:sldId id="445" r:id="rId13"/>
    <p:sldId id="442" r:id="rId14"/>
    <p:sldId id="446" r:id="rId15"/>
    <p:sldId id="472" r:id="rId16"/>
    <p:sldId id="473" r:id="rId17"/>
    <p:sldId id="447" r:id="rId18"/>
    <p:sldId id="474" r:id="rId19"/>
    <p:sldId id="449" r:id="rId20"/>
    <p:sldId id="451" r:id="rId21"/>
    <p:sldId id="450" r:id="rId22"/>
    <p:sldId id="455" r:id="rId23"/>
    <p:sldId id="457" r:id="rId24"/>
    <p:sldId id="458" r:id="rId25"/>
    <p:sldId id="460" r:id="rId26"/>
    <p:sldId id="462" r:id="rId27"/>
    <p:sldId id="463" r:id="rId28"/>
    <p:sldId id="464" r:id="rId29"/>
    <p:sldId id="467" r:id="rId30"/>
    <p:sldId id="468" r:id="rId31"/>
    <p:sldId id="469" r:id="rId32"/>
    <p:sldId id="452" r:id="rId33"/>
    <p:sldId id="453" r:id="rId34"/>
    <p:sldId id="454" r:id="rId35"/>
    <p:sldId id="459" r:id="rId36"/>
    <p:sldId id="465" r:id="rId37"/>
    <p:sldId id="402" r:id="rId38"/>
    <p:sldId id="403" r:id="rId39"/>
    <p:sldId id="404" r:id="rId40"/>
    <p:sldId id="416" r:id="rId41"/>
    <p:sldId id="470" r:id="rId42"/>
    <p:sldId id="471" r:id="rId4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2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0FB47-8CD5-4281-B560-FF41655D1641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E228-1651-46FA-9C50-1868BA8C9B1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6041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2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9551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9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89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84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88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84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7096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451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515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5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42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43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015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7139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358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809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1819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528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604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499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59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63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728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2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470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74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049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9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53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316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42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034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538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035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FFD8-60FB-2B43-61C8-A446FABCE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2422D-9FDC-2AB3-B5FD-7E86DF8CB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C1FD5-106F-D269-7875-ED1B26DB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32E52-BE73-C02D-6189-FCA56CCD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1DB8-D475-0748-3EA4-BF05A984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661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6B58-79E2-CCBF-3920-6AAED317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E8847-99BC-2A03-99B3-993C48D90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491F0-3694-E1C0-12AA-2A32E7D2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DDE9C-0A1E-85DB-5108-EA484573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62D8-CA6A-FA52-5D35-1C5D81BC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91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06EA6-5ADE-90DC-995E-BA441A930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A96A9-A12D-73E8-5996-CAF1CA1E0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16D4-D945-D6BB-1A6F-D4EBCB49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9CB8-7356-AD05-7B95-F0FDEFB3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217F-C16B-34ED-96CC-1BCC56C6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735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BEEE-BD45-E712-1CF6-939038F7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2CB1-F3D4-B331-4F8A-7AFDE099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4F9C-509D-C940-7C35-4AE16C09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B2B9F-7C54-C709-CB41-8BE64F58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128D-306D-1F90-725E-E48E042B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953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FF4C-0B26-9790-7829-375EDBA3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CE875-1103-DDEA-9970-564BAAC6D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D2DD4-634D-57B1-8403-B054E091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8F5B6-2068-8A94-3A19-99C7CCC3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DA785-AD4B-03BD-F8E3-4EF27D99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301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0AA1-487A-FBDA-DB06-31789715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C781-AC18-FC2E-CEDA-755B3DC70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90E9F-1207-68A1-C2A2-82DC87F21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E1C30-119B-D6DB-7AE4-791CE16E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A5EA5-03F9-BC07-FAB4-3779A5DE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355D6-B2DD-EA57-7369-A3FBA56B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26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EDB4-8DE9-7F80-80F8-81DE9E4B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F96DA-D7CA-2022-A188-038619546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50C0E-7F5A-B2E0-75E9-BA37B51E0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615CE-78C6-F3B6-C59E-FF0AE49D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619FA-DDFA-593A-0B7D-0C8971894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883C1-3FD7-3565-D9CB-49E6CC2C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E1F88-97B2-644D-2ECF-BC6E8C87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330D1B-0180-7133-269C-3EE946B2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08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C51C-449F-FE28-67C1-790F192A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0A272-5B9A-2CEB-13F4-7C33DBBB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75BFE-091D-43FC-A11E-2F614770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E089-C4A4-905C-9FAC-0146C82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6A7B8-D37E-6EC5-BE39-C4E861E3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024ED-7603-AA77-3414-FFC1A496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7ED2E-FAC3-A059-AB70-843A56AE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52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F3C1-F834-50BC-CD7B-FE36FBFA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311A-833E-2420-447A-8ABD7028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149-C6C6-AF4C-02D5-C54D12B5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0598-708E-2FB5-3E03-B40A0BC1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4FBBD-802C-908A-909F-14DC93C5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0964E-63ED-9B70-B44D-FABCC486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536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4889-BDBA-E539-E531-D4D0E2F6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DD7A3-0CC1-0B26-FEA7-DEDBF3321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E73FB-4A64-AAA3-139D-C2189B9FA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E1C35-D580-CE51-EC00-23DA5679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404BF-3748-B8A5-50AA-7412BD6B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AA6CE-8186-26A5-FB96-CE4BB666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35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6C934-F8CE-EA60-7A05-EFF3E157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7A672-16B3-8993-B80C-A4571DFF9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5E68-5651-03EE-1801-6F7AACFCA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40A7D-988C-42FB-A99E-7E660028BD3C}" type="datetimeFigureOut">
              <a:rPr lang="LID4096" smtClean="0"/>
              <a:t>04/20/2023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3F8B-195E-D730-2820-6EAE51D59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8C3A-2D26-C6A4-A96E-892858AB5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960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610.png"/><Relationship Id="rId10" Type="http://schemas.openxmlformats.org/officeDocument/2006/relationships/image" Target="../media/image21.png"/><Relationship Id="rId4" Type="http://schemas.openxmlformats.org/officeDocument/2006/relationships/image" Target="../media/image510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610.png"/><Relationship Id="rId10" Type="http://schemas.openxmlformats.org/officeDocument/2006/relationships/image" Target="../media/image22.png"/><Relationship Id="rId4" Type="http://schemas.openxmlformats.org/officeDocument/2006/relationships/image" Target="../media/image510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xor&amp;regDataset=reg-plane&amp;learningRate=0.03&amp;regularizationRate=0&amp;noise=10&amp;networkShape=3&amp;seed=0.1406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circle&amp;regDataset=reg-plane&amp;learningRate=0.03&amp;regularizationRate=0&amp;noise=10&amp;networkShape=3,3&amp;seed=0.99343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0.png"/><Relationship Id="rId15" Type="http://schemas.openxmlformats.org/officeDocument/2006/relationships/image" Target="../media/image62.png"/><Relationship Id="rId10" Type="http://schemas.openxmlformats.org/officeDocument/2006/relationships/image" Target="../media/image52.png"/><Relationship Id="rId19" Type="http://schemas.openxmlformats.org/officeDocument/2006/relationships/image" Target="../media/image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59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58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lg3gGewQ5U&amp;t=548s&amp;ab_channel=3Blue1Brow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gauss&amp;regDataset=reg-plane&amp;learningRate=0.03&amp;regularizationRate=0&amp;noise=10&amp;networkShape=&amp;seed=0.3168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10.png"/><Relationship Id="rId10" Type="http://schemas.openxmlformats.org/officeDocument/2006/relationships/image" Target="../media/image13.png"/><Relationship Id="rId4" Type="http://schemas.openxmlformats.org/officeDocument/2006/relationships/image" Target="../media/image510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10" Type="http://schemas.openxmlformats.org/officeDocument/2006/relationships/image" Target="../media/image2.png"/><Relationship Id="rId4" Type="http://schemas.openxmlformats.org/officeDocument/2006/relationships/image" Target="../media/image51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E710C4-82C8-0689-2F70-42191894C0F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4" descr="A ferris wheel with lights&#10;&#10;Description automatically generated with low confidence">
            <a:extLst>
              <a:ext uri="{FF2B5EF4-FFF2-40B4-BE49-F238E27FC236}">
                <a16:creationId xmlns:a16="http://schemas.microsoft.com/office/drawing/2014/main" id="{279FFD4D-7874-C72B-999A-4306C8C21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54463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738829" y="6254255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deep neural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358B4-2A83-9EE6-D76B-3A9E2212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49B278-91E0-F572-F871-E1EB7B3614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6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5183792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E77889-0953-C767-075D-89ED0FEC595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5833758" y="2320594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cxnSpLocks/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0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1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1580F-9544-514A-9AB3-AC6FD54766F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F955AF-DA83-9FD1-F283-151CEB2819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175B1C-D182-47C5-516C-BC87B161E0E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63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5183792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5183792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3177737" y="2320594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3189190" y="317868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3189190" y="403180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3177737" y="488493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E77889-0953-C767-075D-89ED0FEC595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5833758" y="2320594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5833758" y="4031808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5225506" y="4683323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06" y="4683323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5330828" y="5284112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647E9-B19D-681E-0F2D-A9A58DF2A79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AD292B-DB7D-E51D-A306-F53FE717B4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5BF68B-A4B3-648A-6F32-E5321496778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96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B88C1239-ADA3-49C4-0B31-4D70858B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69" y="909525"/>
            <a:ext cx="7940914" cy="46892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0757EA-4667-9D0F-000E-C907E5D7315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2977C-4557-CD07-0920-901002429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240BE-E495-EB69-C367-FED7778C7C1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3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3706685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718138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718138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706685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1050664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1062117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1062117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1050664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700630" y="2144757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700630" y="2144757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700630" y="2144757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712083" y="3002847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712083" y="3002847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712083" y="3855971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712083" y="3855971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700630" y="3002847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700630" y="3855971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700630" y="470909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9083721" y="299525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9733687" y="332024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3755325" y="1932591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25" y="1932591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blipFill>
                <a:blip r:embed="rId11"/>
                <a:stretch>
                  <a:fillRect l="-9231" r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1321" r="-10692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853721" y="5078971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E120792-D72B-9B88-3885-D5884786540F}"/>
              </a:ext>
            </a:extLst>
          </p:cNvPr>
          <p:cNvSpPr/>
          <p:nvPr/>
        </p:nvSpPr>
        <p:spPr>
          <a:xfrm>
            <a:off x="6363311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1F1C12A-A309-CA3B-EE82-D534A382B462}"/>
              </a:ext>
            </a:extLst>
          </p:cNvPr>
          <p:cNvSpPr/>
          <p:nvPr/>
        </p:nvSpPr>
        <p:spPr>
          <a:xfrm>
            <a:off x="6374764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4180CF-B55D-B7D7-2DF9-609DA35D7343}"/>
              </a:ext>
            </a:extLst>
          </p:cNvPr>
          <p:cNvSpPr/>
          <p:nvPr/>
        </p:nvSpPr>
        <p:spPr>
          <a:xfrm>
            <a:off x="6374764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F17501-0BFE-76C3-6955-53FA12BAABAA}"/>
              </a:ext>
            </a:extLst>
          </p:cNvPr>
          <p:cNvSpPr/>
          <p:nvPr/>
        </p:nvSpPr>
        <p:spPr>
          <a:xfrm>
            <a:off x="6363311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0F447A-FCC9-BC92-B505-58F5D80CEC4A}"/>
                  </a:ext>
                </a:extLst>
              </p:cNvPr>
              <p:cNvSpPr txBox="1"/>
              <p:nvPr/>
            </p:nvSpPr>
            <p:spPr>
              <a:xfrm>
                <a:off x="6411951" y="1932591"/>
                <a:ext cx="52626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0F447A-FCC9-BC92-B505-58F5D80CE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951" y="1932591"/>
                <a:ext cx="526264" cy="376642"/>
              </a:xfrm>
              <a:prstGeom prst="rect">
                <a:avLst/>
              </a:prstGeom>
              <a:blipFill>
                <a:blip r:embed="rId1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/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blipFill>
                <a:blip r:embed="rId1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/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blipFill>
                <a:blip r:embed="rId15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/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blipFill>
                <a:blip r:embed="rId1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025F37-C5BB-D612-1216-535813CA1E26}"/>
              </a:ext>
            </a:extLst>
          </p:cNvPr>
          <p:cNvCxnSpPr/>
          <p:nvPr/>
        </p:nvCxnSpPr>
        <p:spPr>
          <a:xfrm>
            <a:off x="4348397" y="213508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F9DF0B-DC36-AE7E-197A-689A1ED03778}"/>
              </a:ext>
            </a:extLst>
          </p:cNvPr>
          <p:cNvCxnSpPr/>
          <p:nvPr/>
        </p:nvCxnSpPr>
        <p:spPr>
          <a:xfrm>
            <a:off x="4348397" y="213508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B25686A-EBE6-B56F-A3BE-714D145C78AD}"/>
              </a:ext>
            </a:extLst>
          </p:cNvPr>
          <p:cNvCxnSpPr/>
          <p:nvPr/>
        </p:nvCxnSpPr>
        <p:spPr>
          <a:xfrm>
            <a:off x="4348397" y="2135084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343CA3-CDF5-3525-BF78-AD3096C1538E}"/>
              </a:ext>
            </a:extLst>
          </p:cNvPr>
          <p:cNvCxnSpPr/>
          <p:nvPr/>
        </p:nvCxnSpPr>
        <p:spPr>
          <a:xfrm>
            <a:off x="4359850" y="29931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6C0335-51BC-8363-6670-CCAACD414CF3}"/>
              </a:ext>
            </a:extLst>
          </p:cNvPr>
          <p:cNvCxnSpPr/>
          <p:nvPr/>
        </p:nvCxnSpPr>
        <p:spPr>
          <a:xfrm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7691A-2542-414B-D922-45E48FA51CA7}"/>
              </a:ext>
            </a:extLst>
          </p:cNvPr>
          <p:cNvCxnSpPr/>
          <p:nvPr/>
        </p:nvCxnSpPr>
        <p:spPr>
          <a:xfrm>
            <a:off x="4359850" y="299317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7ECB0C-D227-52E6-9DBC-49A3E95826CC}"/>
              </a:ext>
            </a:extLst>
          </p:cNvPr>
          <p:cNvCxnSpPr/>
          <p:nvPr/>
        </p:nvCxnSpPr>
        <p:spPr>
          <a:xfrm flipV="1"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E536-2F23-4C35-3222-1C725D164037}"/>
              </a:ext>
            </a:extLst>
          </p:cNvPr>
          <p:cNvCxnSpPr/>
          <p:nvPr/>
        </p:nvCxnSpPr>
        <p:spPr>
          <a:xfrm>
            <a:off x="4359850" y="384629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5DC5B0-7160-89A7-4813-0CA9D06BCDED}"/>
              </a:ext>
            </a:extLst>
          </p:cNvPr>
          <p:cNvCxnSpPr/>
          <p:nvPr/>
        </p:nvCxnSpPr>
        <p:spPr>
          <a:xfrm>
            <a:off x="4359850" y="384629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23273C2-0D76-3645-BDB0-1600CD989B59}"/>
              </a:ext>
            </a:extLst>
          </p:cNvPr>
          <p:cNvCxnSpPr/>
          <p:nvPr/>
        </p:nvCxnSpPr>
        <p:spPr>
          <a:xfrm flipV="1">
            <a:off x="4348397" y="299317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8F39940-9304-7055-615D-AC78F0DB06AB}"/>
              </a:ext>
            </a:extLst>
          </p:cNvPr>
          <p:cNvCxnSpPr/>
          <p:nvPr/>
        </p:nvCxnSpPr>
        <p:spPr>
          <a:xfrm flipV="1">
            <a:off x="4348397" y="384629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C9FC94-EC1F-96D4-595A-86C345439081}"/>
              </a:ext>
            </a:extLst>
          </p:cNvPr>
          <p:cNvCxnSpPr/>
          <p:nvPr/>
        </p:nvCxnSpPr>
        <p:spPr>
          <a:xfrm>
            <a:off x="4348397" y="469942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EA57C9B-0B70-8FF1-4A92-3C12828FFEA7}"/>
              </a:ext>
            </a:extLst>
          </p:cNvPr>
          <p:cNvCxnSpPr>
            <a:cxnSpLocks/>
            <a:stCxn id="52" idx="6"/>
            <a:endCxn id="36" idx="2"/>
          </p:cNvCxnSpPr>
          <p:nvPr/>
        </p:nvCxnSpPr>
        <p:spPr>
          <a:xfrm>
            <a:off x="7013277" y="2144757"/>
            <a:ext cx="2070444" cy="117548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CE5A662-E90E-6BA0-0D3B-8058BAD37B56}"/>
              </a:ext>
            </a:extLst>
          </p:cNvPr>
          <p:cNvCxnSpPr>
            <a:cxnSpLocks/>
            <a:stCxn id="53" idx="6"/>
            <a:endCxn id="36" idx="2"/>
          </p:cNvCxnSpPr>
          <p:nvPr/>
        </p:nvCxnSpPr>
        <p:spPr>
          <a:xfrm>
            <a:off x="7024730" y="3002847"/>
            <a:ext cx="2058991" cy="31739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167626B-47F4-AC6D-CC88-ABE88EA43F1D}"/>
              </a:ext>
            </a:extLst>
          </p:cNvPr>
          <p:cNvCxnSpPr>
            <a:cxnSpLocks/>
            <a:stCxn id="54" idx="6"/>
            <a:endCxn id="36" idx="2"/>
          </p:cNvCxnSpPr>
          <p:nvPr/>
        </p:nvCxnSpPr>
        <p:spPr>
          <a:xfrm flipV="1">
            <a:off x="7024730" y="3320240"/>
            <a:ext cx="2058991" cy="53573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044939-0FB5-1DF5-E066-B777B02CC708}"/>
              </a:ext>
            </a:extLst>
          </p:cNvPr>
          <p:cNvCxnSpPr>
            <a:cxnSpLocks/>
            <a:stCxn id="55" idx="6"/>
            <a:endCxn id="36" idx="2"/>
          </p:cNvCxnSpPr>
          <p:nvPr/>
        </p:nvCxnSpPr>
        <p:spPr>
          <a:xfrm flipV="1">
            <a:off x="7013277" y="3320240"/>
            <a:ext cx="2070444" cy="138885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D808DB4-8EB6-70EB-327F-D12F1168810E}"/>
              </a:ext>
            </a:extLst>
          </p:cNvPr>
          <p:cNvSpPr txBox="1"/>
          <p:nvPr/>
        </p:nvSpPr>
        <p:spPr>
          <a:xfrm>
            <a:off x="6532817" y="5051090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0AB08-DEF3-3516-8E58-C10A09FB969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5CE4A-2907-FB48-7013-5293E72430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B6978-61F6-E311-9A5F-1C7DA25F0F7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22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F23C0398-5094-C7D0-87F9-189C9D3C3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075957"/>
            <a:ext cx="7658198" cy="454588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5E5E33-C4A6-9A7A-2C3F-99D0221CE93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ED6A2-859B-7DFF-C2A9-27A7F6E2D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92A187-7966-0F15-27F4-4D77C20FF28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09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4C2D3-E01E-CF8C-413B-0D19168DA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8" y="2726158"/>
            <a:ext cx="8558002" cy="3055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9DEC00-DC4B-0B3C-E24A-954580B42FB1}"/>
              </a:ext>
            </a:extLst>
          </p:cNvPr>
          <p:cNvSpPr txBox="1"/>
          <p:nvPr/>
        </p:nvSpPr>
        <p:spPr>
          <a:xfrm>
            <a:off x="9428999" y="3751182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965EF-2DA3-E1D4-61F7-1BDC31948131}"/>
              </a:ext>
            </a:extLst>
          </p:cNvPr>
          <p:cNvSpPr/>
          <p:nvPr/>
        </p:nvSpPr>
        <p:spPr>
          <a:xfrm>
            <a:off x="4209715" y="2876925"/>
            <a:ext cx="1293542" cy="207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EE24B9-5C83-FA59-4D77-F21F08E08736}"/>
              </a:ext>
            </a:extLst>
          </p:cNvPr>
          <p:cNvSpPr/>
          <p:nvPr/>
        </p:nvSpPr>
        <p:spPr>
          <a:xfrm>
            <a:off x="4291491" y="3940008"/>
            <a:ext cx="1211766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11271-4225-D355-6D30-AA6D3046103A}"/>
              </a:ext>
            </a:extLst>
          </p:cNvPr>
          <p:cNvSpPr/>
          <p:nvPr/>
        </p:nvSpPr>
        <p:spPr>
          <a:xfrm>
            <a:off x="4429853" y="4859219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CDEF1-A261-74DD-5EA8-2F51B06667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417BB9-DC6B-3107-896D-F05CDFAEBDB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278CCF-9994-1FD2-A49A-DCA609752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77BDB1-E3CB-7725-C8ED-09A1B600B25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440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r>
              <a:rPr lang="en-GB" sz="2000" dirty="0"/>
              <a:t>Except that adding a level in a decision tree is the same as expanding the first hidden layer in a neural network. This means that neural networks can learn much more complex functions by adding hidden layers.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04EEB6-C61E-29C2-9A37-675A8844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" y="2555553"/>
            <a:ext cx="8580864" cy="346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FCF54-F3C1-291A-1BDA-DFF18F04AA36}"/>
              </a:ext>
            </a:extLst>
          </p:cNvPr>
          <p:cNvSpPr txBox="1"/>
          <p:nvPr/>
        </p:nvSpPr>
        <p:spPr>
          <a:xfrm>
            <a:off x="9525552" y="3637050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ADF64-1C78-D961-D5F7-45C73694C12B}"/>
              </a:ext>
            </a:extLst>
          </p:cNvPr>
          <p:cNvSpPr/>
          <p:nvPr/>
        </p:nvSpPr>
        <p:spPr>
          <a:xfrm>
            <a:off x="4580294" y="3285661"/>
            <a:ext cx="996175" cy="1551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8E84AB-A094-9BCC-31DE-5607AF0B8FC9}"/>
              </a:ext>
            </a:extLst>
          </p:cNvPr>
          <p:cNvSpPr/>
          <p:nvPr/>
        </p:nvSpPr>
        <p:spPr>
          <a:xfrm>
            <a:off x="4740466" y="3904473"/>
            <a:ext cx="675829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51017-B0B9-8CD7-60EF-94997486F2B0}"/>
              </a:ext>
            </a:extLst>
          </p:cNvPr>
          <p:cNvSpPr/>
          <p:nvPr/>
        </p:nvSpPr>
        <p:spPr>
          <a:xfrm>
            <a:off x="4612982" y="4794652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0BC13-4639-1E08-997B-CE9A181D29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D411D-426F-B1CB-1F90-7D9FFB5E239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C70759-B360-6355-7168-157211E39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E7ACFB-3C20-2DF9-9E0A-616B450CC37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70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4" descr="Related image">
            <a:extLst>
              <a:ext uri="{FF2B5EF4-FFF2-40B4-BE49-F238E27FC236}">
                <a16:creationId xmlns:a16="http://schemas.microsoft.com/office/drawing/2014/main" id="{60497413-29EF-EE89-3A8E-CCE5BC80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1892" y="1208516"/>
            <a:ext cx="7560640" cy="463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CD6E6-9663-4F1B-1231-ACAD67A0372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238D6-D652-144C-DA30-4DD1BE5D6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354DD7-AD33-E1B0-2C9D-6E863DAC64B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0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F3F0B7-4CB0-A9E3-25EC-3D3CF514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2" y="1589444"/>
            <a:ext cx="7280030" cy="46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DC90F-EF5B-A591-5D9C-494256C416D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https://huggingface.co/blog/large-language-models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C9E22-2431-14D7-B433-F5D9A1DB6B7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8E427-CAB9-E9DB-24AA-0199AA36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FA2E38-A6AA-01A3-6F15-BCF3D07C137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9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GPT-4: Facts, Rumors and Expectations about next-gen AI model | by Nick  Babich | UX Planet">
            <a:extLst>
              <a:ext uri="{FF2B5EF4-FFF2-40B4-BE49-F238E27FC236}">
                <a16:creationId xmlns:a16="http://schemas.microsoft.com/office/drawing/2014/main" id="{BCAF503B-C69B-C78D-52D5-7FB8D7C4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86" y="1789264"/>
            <a:ext cx="5585680" cy="423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E4E17-B791-85D6-2B3F-6B7E1745E6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4128F-8575-E6C1-027F-3303336E014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5566D-9112-0496-A4F7-C45CCAD24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9FC951-2001-2C13-5FCE-4152F2B429B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26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learning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100" name="Picture 4" descr="Fig. 1">
            <a:extLst>
              <a:ext uri="{FF2B5EF4-FFF2-40B4-BE49-F238E27FC236}">
                <a16:creationId xmlns:a16="http://schemas.microsoft.com/office/drawing/2014/main" id="{FE7AA916-A6AC-10BC-C185-16A32E98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5" y="919178"/>
            <a:ext cx="8920323" cy="50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DC49C-CC37-798D-F360-766AE083EB7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Meskó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Görög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A short guide for medical professionals in the era of artificial intelligence.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3, 126 (2020)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F549D-3610-6A5B-884E-63AECBEC0DD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78F849-C580-68BF-FD15-5E3C251C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AB10E2-762A-21E3-A031-97270D579DF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87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22" name="Picture 2" descr="ChatGPT by OpenAI: Record-Breaking Technology Better Than Google?">
            <a:extLst>
              <a:ext uri="{FF2B5EF4-FFF2-40B4-BE49-F238E27FC236}">
                <a16:creationId xmlns:a16="http://schemas.microsoft.com/office/drawing/2014/main" id="{4B925B1D-96AA-D7FC-8224-13E42CA0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28" y="1765359"/>
            <a:ext cx="6786196" cy="437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4CF607-47A3-3C25-0C4E-C154DD23287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https://igorbeuker.com/marketing-innovation-blog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6AD17-BDCD-25B0-F6A8-F16E3A151C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C701B-D013-A4CE-EC8D-574F27626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954BC9-80BD-16F4-3E8D-895D5E52133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1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98" name="Picture 2" descr="Mostfa on Twitter: &quot;@AndrewSteinwold Let's put that into perspective, of  course the number of parameters doesn't mean anything, since from human to  human there is a large gap in the model processing">
            <a:extLst>
              <a:ext uri="{FF2B5EF4-FFF2-40B4-BE49-F238E27FC236}">
                <a16:creationId xmlns:a16="http://schemas.microsoft.com/office/drawing/2014/main" id="{C0DE98DA-3889-B1C3-B3F5-6D12ADDAF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07" y="1837243"/>
            <a:ext cx="7561385" cy="42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B7734-CAD6-72B7-07B2-43875D0762D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EFE3D-6371-1AA5-68E4-EE6AAB16A0B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05776-0D4E-30AE-9A26-F24628B8C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586A41-62E6-8CD1-0F87-0958F11ABB9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45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194" name="Picture 2" descr="AlphaFold 2 is here: what's behind the structure prediction miracle |  Oxford Protein Informatics Group">
            <a:extLst>
              <a:ext uri="{FF2B5EF4-FFF2-40B4-BE49-F238E27FC236}">
                <a16:creationId xmlns:a16="http://schemas.microsoft.com/office/drawing/2014/main" id="{B0AC733D-1AB7-466A-7B65-7437B48CD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7" y="1748259"/>
            <a:ext cx="11084169" cy="43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87062-518A-0B7B-003A-2D11A0397477}"/>
              </a:ext>
            </a:extLst>
          </p:cNvPr>
          <p:cNvSpPr txBox="1"/>
          <p:nvPr/>
        </p:nvSpPr>
        <p:spPr>
          <a:xfrm rot="21110687">
            <a:off x="967154" y="5533024"/>
            <a:ext cx="3130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400" b="0" i="0" dirty="0">
                <a:solidFill>
                  <a:srgbClr val="040C28"/>
                </a:solidFill>
                <a:effectLst/>
              </a:rPr>
              <a:t>21 </a:t>
            </a:r>
            <a:r>
              <a:rPr lang="nl-BE" sz="2400" b="0" i="0" dirty="0" err="1">
                <a:solidFill>
                  <a:srgbClr val="040C28"/>
                </a:solidFill>
                <a:effectLst/>
              </a:rPr>
              <a:t>million</a:t>
            </a:r>
            <a:r>
              <a:rPr lang="nl-BE" sz="2400" b="0" i="0" dirty="0">
                <a:solidFill>
                  <a:srgbClr val="202124"/>
                </a:solidFill>
                <a:effectLst/>
              </a:rPr>
              <a:t> parameters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B465C-9E1C-9354-3A4F-E3FE788B47F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https://www.nature.com/articles/s41586-021-03819-2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CD454-BF64-95F6-034E-6CB15524810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2A57DD-E5E1-24EE-53A3-C418510CF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98F61E-EE14-6E31-90A4-267E84842C58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8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i="1" dirty="0"/>
          </a:p>
          <a:p>
            <a:r>
              <a:rPr lang="en-GB" sz="2000" b="1" dirty="0"/>
              <a:t>modules</a:t>
            </a:r>
            <a:r>
              <a:rPr lang="en-GB" sz="2000" dirty="0"/>
              <a:t> == building block == transformation == function</a:t>
            </a:r>
          </a:p>
          <a:p>
            <a:endParaRPr lang="en-GB" sz="2000" dirty="0"/>
          </a:p>
          <a:p>
            <a:r>
              <a:rPr lang="en-GB" sz="2000" dirty="0"/>
              <a:t>A module receives as input either data 𝑥or another module’s output.</a:t>
            </a:r>
          </a:p>
          <a:p>
            <a:endParaRPr lang="en-GB" sz="2000" dirty="0"/>
          </a:p>
          <a:p>
            <a:r>
              <a:rPr lang="en-GB" sz="2000" dirty="0"/>
              <a:t>A module returns an output based on its activation function.</a:t>
            </a:r>
          </a:p>
          <a:p>
            <a:endParaRPr lang="en-GB" sz="2000" dirty="0"/>
          </a:p>
          <a:p>
            <a:r>
              <a:rPr lang="en-GB" sz="2000" dirty="0"/>
              <a:t>A module may or may not have trainable </a:t>
            </a:r>
            <a:r>
              <a:rPr lang="en-GB" sz="2000" dirty="0" err="1"/>
              <a:t>modelparameters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2D3C4-07C0-F24D-7F50-77D781CBE77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398B9-CE15-21F8-9DE4-8648A8BC3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93CD4C-2F12-C353-73EB-AC2E4BBC724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58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218" name="Picture 2" descr="The mostly complete chart of Neural Networks, explained | by Andrew Tch |  Towards Data Science">
            <a:extLst>
              <a:ext uri="{FF2B5EF4-FFF2-40B4-BE49-F238E27FC236}">
                <a16:creationId xmlns:a16="http://schemas.microsoft.com/office/drawing/2014/main" id="{D6AF219E-30D1-BA7B-F9BA-8ED25FCA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671" y="234461"/>
            <a:ext cx="4133772" cy="620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E7E58-F429-D180-BD59-A1C06D08ED3B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 Complex hierarchies of modules.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42170-07BD-285C-83F0-77AF296FA1D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Fjodor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van Veen from Asimov institute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6F000-930C-2796-96A9-040F996C613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AE380-AC28-AD2A-20B2-B3A4FAFE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95F4E7-BA0B-8D47-767C-51E512A2783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function computes the “distance” between the output of the model and the expected output.</a:t>
            </a:r>
          </a:p>
          <a:p>
            <a:endParaRPr lang="en-GB" sz="2000" dirty="0"/>
          </a:p>
          <a:p>
            <a:r>
              <a:rPr lang="en-GB" sz="2000" dirty="0"/>
              <a:t>It defines the error the model makes.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E77889-0953-C767-075D-89ED0FEC595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016681" y="2836436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blipFill>
                <a:blip r:embed="rId12"/>
                <a:stretch>
                  <a:fillRect l="-6849" t="-6504" r="-534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B53FF-B086-5A33-FC10-899B1C67A66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ED4F3D-C68E-A074-E4B8-3B1FD9DFBB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071388-9109-F0F4-F39D-0D375F5C52B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30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regression task we use the </a:t>
            </a:r>
            <a:r>
              <a:rPr lang="en-GB" sz="2000" b="1" dirty="0"/>
              <a:t>Mean Squared Error (MSE) </a:t>
            </a:r>
            <a:r>
              <a:rPr lang="en-GB" sz="2000" dirty="0"/>
              <a:t>also known as L2 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/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37FFC16A-E075-9669-1EDA-F4D98293BAC5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B40F8B-244B-274A-56E8-E0F6740C6D68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7A023B-19F2-1428-6728-37146D54F9E3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E33A31-EB89-4F6E-D90C-1F6150BB03E0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7E8FE5-C9D3-5537-1708-8D4EA5965A70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89009DC-8E50-44FE-AA51-527060171748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5D9D7E-7AAB-9A22-8AE2-0DFBC0A5EF2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61FF225-9649-FA3A-B99E-0CAF3C88BBA9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4667B-42A5-5258-2086-1F8DB49620B5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4411DF-FB4A-440F-0A27-16E10FC00866}"/>
              </a:ext>
            </a:extLst>
          </p:cNvPr>
          <p:cNvCxnSpPr>
            <a:stCxn id="22" idx="6"/>
            <a:endCxn id="20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CB4B05-775B-C024-0F36-777442843FCD}"/>
              </a:ext>
            </a:extLst>
          </p:cNvPr>
          <p:cNvCxnSpPr>
            <a:stCxn id="22" idx="6"/>
            <a:endCxn id="21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4E0D01-C8D8-9FE4-784F-CF6E08493A26}"/>
              </a:ext>
            </a:extLst>
          </p:cNvPr>
          <p:cNvCxnSpPr>
            <a:stCxn id="35" idx="6"/>
            <a:endCxn id="1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EEC232-B885-698D-739E-82B4B32F4B51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D89458-C483-09A7-768D-00AF6EB8062B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58C973-5BF3-2311-3BCF-79AAA9530746}"/>
              </a:ext>
            </a:extLst>
          </p:cNvPr>
          <p:cNvCxnSpPr>
            <a:stCxn id="42" idx="6"/>
            <a:endCxn id="1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B1162-CAF8-D6E8-95F8-7916391009B3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E5E40E-6E72-9535-1F24-DA6F9C78735C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B4E058-9CEF-9DA2-72D5-2C1EBE158157}"/>
              </a:ext>
            </a:extLst>
          </p:cNvPr>
          <p:cNvCxnSpPr>
            <a:stCxn id="47" idx="6"/>
            <a:endCxn id="1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2856CB-FAD8-02C5-51F4-555E20EB8289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9D9A20-04A4-1501-DF8B-E59644784996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195B4F7-4176-9A15-CF62-02335D2C95D6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705B6C3-57E9-61D2-AC0E-B048B7D4C5A7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4016681" y="2836436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2E74A7-2F38-73E8-B6E3-B733165FC905}"/>
              </a:ext>
            </a:extLst>
          </p:cNvPr>
          <p:cNvCxnSpPr>
            <a:stCxn id="19" idx="6"/>
            <a:endCxn id="62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EF217C9-4C90-EFA8-B727-9C8AA5E95247}"/>
              </a:ext>
            </a:extLst>
          </p:cNvPr>
          <p:cNvCxnSpPr>
            <a:stCxn id="20" idx="6"/>
            <a:endCxn id="62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9BDF0F0-E471-C50D-641E-7E5D83FFD6D3}"/>
              </a:ext>
            </a:extLst>
          </p:cNvPr>
          <p:cNvCxnSpPr>
            <a:stCxn id="21" idx="6"/>
            <a:endCxn id="62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66C168C-55C9-AC89-369A-00E70B222258}"/>
              </a:ext>
            </a:extLst>
          </p:cNvPr>
          <p:cNvCxnSpPr>
            <a:stCxn id="62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70D65DB-25EE-647A-FBF9-2D63CF9CD3AC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70D65DB-25EE-647A-FBF9-2D63CF9C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65B1527-2F00-D1D9-D75D-6C2A9B97CF36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65B1527-2F00-D1D9-D75D-6C2A9B97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CA749-B2BD-9016-F8F5-8C83B8E85547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CA749-B2BD-9016-F8F5-8C83B8E85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B16D3B-BA6B-F65A-A57C-CBFF8343FFA3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B16D3B-BA6B-F65A-A57C-CBFF8343F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ABBCD9E-E4B4-F468-26FF-742E36B54D15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ABBCD9E-E4B4-F468-26FF-742E36B5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8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54D409D-D9BC-4D0E-6852-EDCA16B371DC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54D409D-D9BC-4D0E-6852-EDCA16B37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7E74E5-9439-6A4C-8120-89EAA1667F02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7E74E5-9439-6A4C-8120-89EAA1667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4E8D0-0346-D2C9-EB4A-62AEE6C0B1C2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4E8D0-0346-D2C9-EB4A-62AEE6C0B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2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blipFill>
                <a:blip r:embed="rId13"/>
                <a:stretch>
                  <a:fillRect l="-6849" t="-6504" r="-534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E578620D-C0D1-DA6D-27C1-8039E02C26B7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BF764-3110-8148-516B-1023C4DAA5E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9BAFE-489D-4EF3-CA37-6847B17D15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2FE474-4B8A-D0A9-8B1D-94BB054136D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9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two-class (or binary) classification task we use the </a:t>
            </a:r>
            <a:r>
              <a:rPr lang="en-GB" sz="2000" b="1" dirty="0"/>
              <a:t>Binary Cross Entropy (BCE)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BB7A55-FA9C-89B7-1239-B72DE021EE31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E45CF48-787F-8B35-16FE-2056D4134C21}"/>
              </a:ext>
            </a:extLst>
          </p:cNvPr>
          <p:cNvCxnSpPr>
            <a:cxnSpLocks/>
          </p:cNvCxnSpPr>
          <p:nvPr/>
        </p:nvCxnSpPr>
        <p:spPr>
          <a:xfrm>
            <a:off x="4016681" y="2836436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BA3F104-E26F-5694-C906-F7E80BB4EF6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F7769C0-0A6C-702C-B2F0-52158E1AB3AD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B7D804-66E6-DE33-D9BE-E82D90F0D9A1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CF7AE59-B2A9-EDA2-31B9-75096FEC366F}"/>
              </a:ext>
            </a:extLst>
          </p:cNvPr>
          <p:cNvCxnSpPr>
            <a:cxnSpLocks/>
          </p:cNvCxnSpPr>
          <p:nvPr/>
        </p:nvCxnSpPr>
        <p:spPr>
          <a:xfrm>
            <a:off x="7863865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/>
              <p:nvPr/>
            </p:nvSpPr>
            <p:spPr>
              <a:xfrm>
                <a:off x="8766106" y="4328413"/>
                <a:ext cx="460126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6" y="4328413"/>
                <a:ext cx="460126" cy="750590"/>
              </a:xfrm>
              <a:prstGeom prst="rect">
                <a:avLst/>
              </a:prstGeom>
              <a:blipFill>
                <a:blip r:embed="rId11"/>
                <a:stretch>
                  <a:fillRect l="-5333" t="-6504" r="-5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5045807" y="1678655"/>
                <a:ext cx="52970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807" y="1678655"/>
                <a:ext cx="5297028" cy="10082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D98DD93-C38E-80F4-F9B4-ABD262C0F592}"/>
              </a:ext>
            </a:extLst>
          </p:cNvPr>
          <p:cNvSpPr/>
          <p:nvPr/>
        </p:nvSpPr>
        <p:spPr>
          <a:xfrm>
            <a:off x="5953398" y="4136446"/>
            <a:ext cx="2009041" cy="843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sigmoid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8920D-0D20-D38F-9632-A4B577C423B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BDBC9-4BBD-4A2E-9BED-1F0CBF588E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809485-7F17-045D-3619-B7DFA8DF0CA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206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BB7A55-FA9C-89B7-1239-B72DE021EE31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5BAD7-6586-6AD9-84FA-E8A9AE62D9B7}"/>
              </a:ext>
            </a:extLst>
          </p:cNvPr>
          <p:cNvCxnSpPr>
            <a:endCxn id="30" idx="2"/>
          </p:cNvCxnSpPr>
          <p:nvPr/>
        </p:nvCxnSpPr>
        <p:spPr>
          <a:xfrm>
            <a:off x="3998523" y="2818525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8D05AF-49CC-0BD9-3555-DB3C64F40106}"/>
              </a:ext>
            </a:extLst>
          </p:cNvPr>
          <p:cNvCxnSpPr>
            <a:endCxn id="31" idx="2"/>
          </p:cNvCxnSpPr>
          <p:nvPr/>
        </p:nvCxnSpPr>
        <p:spPr>
          <a:xfrm>
            <a:off x="3998523" y="2818525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D7BEB-BFDE-C585-A51D-45E9823B1C25}"/>
              </a:ext>
            </a:extLst>
          </p:cNvPr>
          <p:cNvCxnSpPr>
            <a:endCxn id="32" idx="2"/>
          </p:cNvCxnSpPr>
          <p:nvPr/>
        </p:nvCxnSpPr>
        <p:spPr>
          <a:xfrm>
            <a:off x="3998523" y="2818525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9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B9BFB6-0F8D-420D-5081-18FAAB1ECEA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EBF238-63D6-965A-20A4-5561ADE711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238E03-39C4-7876-69BB-881283CED23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5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BB7A55-FA9C-89B7-1239-B72DE021EE31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5BAD7-6586-6AD9-84FA-E8A9AE62D9B7}"/>
              </a:ext>
            </a:extLst>
          </p:cNvPr>
          <p:cNvCxnSpPr>
            <a:endCxn id="30" idx="2"/>
          </p:cNvCxnSpPr>
          <p:nvPr/>
        </p:nvCxnSpPr>
        <p:spPr>
          <a:xfrm>
            <a:off x="3998523" y="2818525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8D05AF-49CC-0BD9-3555-DB3C64F40106}"/>
              </a:ext>
            </a:extLst>
          </p:cNvPr>
          <p:cNvCxnSpPr>
            <a:endCxn id="31" idx="2"/>
          </p:cNvCxnSpPr>
          <p:nvPr/>
        </p:nvCxnSpPr>
        <p:spPr>
          <a:xfrm>
            <a:off x="3998523" y="2818525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D7BEB-BFDE-C585-A51D-45E9823B1C25}"/>
              </a:ext>
            </a:extLst>
          </p:cNvPr>
          <p:cNvCxnSpPr>
            <a:endCxn id="32" idx="2"/>
          </p:cNvCxnSpPr>
          <p:nvPr/>
        </p:nvCxnSpPr>
        <p:spPr>
          <a:xfrm>
            <a:off x="3998523" y="2818525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939418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8" y="4222667"/>
            <a:ext cx="939417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93941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blipFill>
                <a:blip r:embed="rId16"/>
                <a:stretch>
                  <a:fillRect l="-11811" r="-11811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blipFill>
                <a:blip r:embed="rId17"/>
                <a:stretch>
                  <a:fillRect l="-20930" r="-61628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0.997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blipFill>
                <a:blip r:embed="rId18"/>
                <a:stretch>
                  <a:fillRect l="-20930" r="-61628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0361C7B-D4EF-5C2D-73B5-BB0D62BC182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77384-5DFF-E643-D3F3-3C8991E7DB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86937-A87E-B90B-4955-ED30BA14836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7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6184" y="1099910"/>
            <a:ext cx="10195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cs typeface="Helvetica" panose="020B0604020202020204" pitchFamily="34" charset="0"/>
              </a:rPr>
              <a:t>Fit a logistic model</a:t>
            </a: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r>
              <a:rPr lang="en-GB" sz="2000" dirty="0">
                <a:cs typeface="Helvetica" panose="020B0604020202020204" pitchFamily="34" charset="0"/>
              </a:rPr>
              <a:t>such that the cost function</a:t>
            </a: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r>
              <a:rPr lang="en-GB" sz="2000" dirty="0">
                <a:cs typeface="Helvetica" panose="020B0604020202020204" pitchFamily="34" charset="0"/>
              </a:rPr>
              <a:t>is minimised with the gradient descent algorithm: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logistic regression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1" y="1720604"/>
            <a:ext cx="712470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63" y="5078333"/>
            <a:ext cx="4981575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855" y="3206551"/>
            <a:ext cx="8454392" cy="1062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34662C-7D27-2FE1-86D5-2D6C0DF4B2E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3A96A-C5F2-4D5C-C2B7-7C62361CD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EFBCE6-ED21-CAE4-7908-7EE4B86F597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0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 training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Deep Learning Training vs Deep Learning Inference (Explained) – Premio Inc">
            <a:extLst>
              <a:ext uri="{FF2B5EF4-FFF2-40B4-BE49-F238E27FC236}">
                <a16:creationId xmlns:a16="http://schemas.microsoft.com/office/drawing/2014/main" id="{40D9DFD7-63BE-780A-1202-CCA9B0AD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35" y="987807"/>
            <a:ext cx="8191929" cy="38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58DA12-7D9D-CB61-9408-8F52224A3D42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algorithm used to train a neural network is called </a:t>
            </a:r>
            <a:r>
              <a:rPr lang="en-GB" sz="2000" b="1" dirty="0"/>
              <a:t>backpropagation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It fine-tunes the weights of a neural net based on the error rate (i.e. loss) obtained in the previous </a:t>
            </a:r>
            <a:r>
              <a:rPr lang="en-GB" sz="2000" b="1" dirty="0"/>
              <a:t>epoch</a:t>
            </a:r>
            <a:r>
              <a:rPr lang="en-GB" sz="2000" dirty="0"/>
              <a:t> (i.e. </a:t>
            </a:r>
            <a:r>
              <a:rPr lang="en-GB" sz="2000" b="1" dirty="0"/>
              <a:t>iteration</a:t>
            </a:r>
            <a:r>
              <a:rPr lang="en-GB" sz="2000" dirty="0"/>
              <a:t>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2FAF9-C3F5-F257-7DD0-2EE8FC24190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A3DA3-8C81-36AB-60E7-938BFD45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034DA-5C71-D439-7805-CD269421FAD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8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backpropagation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9B01E74-D714-AACB-B804-90C657BB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92" y="192122"/>
            <a:ext cx="6646415" cy="51546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1F202C-C7C1-7730-D0B3-B447ACF662EC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https://www.youtube.com/watch?v=Ilg3gGewQ5U&amp;t=548s&amp;ab_channel=3Blue1Brown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83AB0-255B-566F-D3DF-D2B14EC4720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29A73B-7801-EE72-1ECA-807219739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92AF5D-F8F6-9249-07AB-0C743938124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006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8" name="Picture 4" descr="Intro to optimization in deep learning: Gradient Descent">
            <a:extLst>
              <a:ext uri="{FF2B5EF4-FFF2-40B4-BE49-F238E27FC236}">
                <a16:creationId xmlns:a16="http://schemas.microsoft.com/office/drawing/2014/main" id="{8B5EF6DD-C521-CF67-84B7-6ADB1598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1" y="884766"/>
            <a:ext cx="9460523" cy="517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3870081" y="5838539"/>
            <a:ext cx="8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logistic regression                                                       (small) neural network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14AFA-47D0-B003-2A92-7829F668FF5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E9B1D-E20F-5FAA-83EF-61D45F8E1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2B8BBE-3B49-13BD-BBE4-2306D77DBB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038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800" dirty="0"/>
          </a:p>
          <a:p>
            <a:r>
              <a:rPr lang="en-GB" sz="2400" dirty="0"/>
              <a:t>Loss surface can </a:t>
            </a:r>
          </a:p>
          <a:p>
            <a:r>
              <a:rPr lang="en-GB" sz="2400" dirty="0"/>
              <a:t>be highly </a:t>
            </a:r>
          </a:p>
          <a:p>
            <a:r>
              <a:rPr lang="en-GB" sz="2400" dirty="0"/>
              <a:t>non-convex.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5862026" y="5839186"/>
            <a:ext cx="265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(deep neural network)</a:t>
            </a:r>
            <a:endParaRPr lang="LID4096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C4D313-15A7-F1C9-2A04-0D3BE75C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92" y="992539"/>
            <a:ext cx="8340974" cy="469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FB21-9AF8-CC1E-A88A-0C8459EFBD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https://izmailovpavel.github.io/curves_blogpost/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7E0D6-F339-9D3C-98ED-5F4E760DAA0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DBB63A-8AC7-521E-2945-1B2C153E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B304F8-5436-76FB-755C-054457CFDFA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92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stochastic gradient descent (SGD)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703EE-FBAB-6F38-4546-B630EB4E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9794"/>
            <a:ext cx="12192000" cy="3231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Gradient descent (GD) takes into consideration the complete training dataset through every iteration, which may become time-consuming and computationally expensive.</a:t>
            </a:r>
          </a:p>
          <a:p>
            <a:endParaRPr lang="en-GB" sz="2000" dirty="0"/>
          </a:p>
          <a:p>
            <a:r>
              <a:rPr lang="en-GB" sz="2000" dirty="0"/>
              <a:t>GD may converge to a local minimum and may not be able to get away from it.</a:t>
            </a:r>
          </a:p>
          <a:p>
            <a:endParaRPr lang="en-GB" sz="2000" dirty="0"/>
          </a:p>
          <a:p>
            <a:r>
              <a:rPr lang="en-GB" sz="2000" b="1" dirty="0"/>
              <a:t>SGD</a:t>
            </a:r>
            <a:r>
              <a:rPr lang="en-GB" sz="2000" dirty="0"/>
              <a:t> takes into consideration one random data point through every iteration, which may lead to noisier results than the GD and may allow escaping local minima.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5CEED-F65A-47EB-D512-A215808063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D5776D-081C-68C8-FCA5-46BC5997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ED0700-4421-0ED8-89C3-3CB95F134C7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336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mini batch gradient descent</a:t>
            </a:r>
            <a:endParaRPr lang="en-GB" sz="2800" dirty="0">
              <a:latin typeface="Helvetica" panose="020B0604020202020204" pitchFamily="34" charset="0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Mini batch gradient descent </a:t>
            </a:r>
            <a:r>
              <a:rPr lang="en-GB" sz="2000" dirty="0"/>
              <a:t>is a cross-over between GD and SGD. Instead of iterating through the entire dataset (GD) or one observation (SGD), we split the dataset into small subsets (</a:t>
            </a:r>
            <a:r>
              <a:rPr lang="en-GB" sz="2000" b="1" dirty="0"/>
              <a:t>batches</a:t>
            </a:r>
            <a:r>
              <a:rPr lang="en-GB" sz="2000" dirty="0"/>
              <a:t>) and compute the gradients for each batch.</a:t>
            </a:r>
          </a:p>
        </p:txBody>
      </p:sp>
      <p:pic>
        <p:nvPicPr>
          <p:cNvPr id="10242" name="Picture 2" descr="Batch , Mini Batch and Stochastic gradient descent | by Sweta | Medium">
            <a:extLst>
              <a:ext uri="{FF2B5EF4-FFF2-40B4-BE49-F238E27FC236}">
                <a16:creationId xmlns:a16="http://schemas.microsoft.com/office/drawing/2014/main" id="{2057BC61-0505-09F2-EB08-42601FA2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96" y="2188552"/>
            <a:ext cx="86487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57D07-8BE4-9BA1-8E26-40723EC9216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047CB-67A3-2077-E1CA-C8F57BA12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E03D38-8167-C58C-647D-EBD09BE0877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79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0">
            <a:extLst>
              <a:ext uri="{FF2B5EF4-FFF2-40B4-BE49-F238E27FC236}">
                <a16:creationId xmlns:a16="http://schemas.microsoft.com/office/drawing/2014/main" id="{3BD5C5D3-CB73-4188-A25B-E9FCA1B1E432}"/>
              </a:ext>
            </a:extLst>
          </p:cNvPr>
          <p:cNvGrpSpPr/>
          <p:nvPr/>
        </p:nvGrpSpPr>
        <p:grpSpPr>
          <a:xfrm>
            <a:off x="6928116" y="1742630"/>
            <a:ext cx="3433878" cy="3372740"/>
            <a:chOff x="4379061" y="1678668"/>
            <a:chExt cx="3433878" cy="3372740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E705B7A8-2236-4A94-9650-ED2D30B20EB8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E6CDD194-E7CC-4E1C-A6DE-E1316EC288DC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007AFAD5-AB4F-4392-8BAD-152616B99409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354C355A-79AC-49E0-84A7-24C5A78D4511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0A8BC8F1-A398-4E0F-B423-BCEA73384BDB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640E8297-9120-41C9-A221-48088DE16A31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24CA7F4B-2C3E-471A-B204-76C07742EC80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86A0022F-ED34-4E92-9488-2B31872A1EA2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360FD9F-05EA-4458-A1F5-C967BFCA42ED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B5373B35-DC0B-4A6E-9303-A1FF9DDE1DE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60685ED5-5D0B-4EC6-8D7E-E6108322C6B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835CC708-0418-4899-BD21-E49FDCF24F38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77426665-221B-4D92-8465-39C8CDCEF1E3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0F998735-66D4-46F6-A6C8-DB6CC8A539F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B9094454-0A22-4E27-B0BB-D423080BA021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BC2AED12-D846-4428-BF7A-09D9F84F4881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50FFA12-7644-4A15-8D50-A2FC2AE9C240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E59C1DCC-13F7-457B-82DB-851968016DCD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4050AF73-C30F-4925-B499-34FA26D979D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9C8623E3-8EA7-4828-B882-DE9A514AF68E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8C053B37-2FC2-4826-83C6-E61B8C9E9258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A3DACE94-25BE-4B08-9885-56B6107E6F78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6882817B-1A39-4B1F-9275-70FB7DFF8F3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E7E6B9A7-D00D-4461-8C9E-350FDAB3D265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068CE69A-C549-43BD-AC12-6ABE0E4827CE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B353DE2C-6C6F-4D86-A808-B79457FDF2C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9F448619-9A56-4745-AE21-D21025D63507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44D12105-E115-458A-B1FE-32449068D11D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7FFFA011-C175-4E8D-BFD5-2B7E45497BF4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239D06F8-729B-47FA-A0B7-78540CE80879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DF2E7F78-7B1D-408E-8332-4BEEAEC28ADD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B78E1086-73CA-47BA-B22C-A067F5C60CF1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BC1EA9A0-D465-4321-A3C1-9DC40077C83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71483079-C83B-47F9-95D0-F5EBF3CBEAE9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A25DF4D1-38AA-4F7E-9554-5DA7695AB3BB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C9C4537-2549-4D4A-AA23-89BE8AA5E3A8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7E95E3FC-2A10-4CB6-AA64-72D96AB14600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76727FFD-A81D-458B-921D-5FFCA8CD251F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8A3F8155-0D8F-48F6-B2AB-1A15264449E9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F22CD8B2-2189-4649-937C-0DEECE4E7A1F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8327BB9-E9F5-4BB6-89F0-F61006457ABA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13623E4C-1A87-4821-AC57-AFC62F8242A0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49">
              <a:extLst>
                <a:ext uri="{FF2B5EF4-FFF2-40B4-BE49-F238E27FC236}">
                  <a16:creationId xmlns:a16="http://schemas.microsoft.com/office/drawing/2014/main" id="{5A380634-AA70-449D-B818-E794B03DAF57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50">
              <a:extLst>
                <a:ext uri="{FF2B5EF4-FFF2-40B4-BE49-F238E27FC236}">
                  <a16:creationId xmlns:a16="http://schemas.microsoft.com/office/drawing/2014/main" id="{70BC9391-54DC-4140-B3F5-3B22B475DC9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51">
              <a:extLst>
                <a:ext uri="{FF2B5EF4-FFF2-40B4-BE49-F238E27FC236}">
                  <a16:creationId xmlns:a16="http://schemas.microsoft.com/office/drawing/2014/main" id="{BB1520D5-6BC8-4B0C-AA90-5B8D25621BF8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52">
              <a:extLst>
                <a:ext uri="{FF2B5EF4-FFF2-40B4-BE49-F238E27FC236}">
                  <a16:creationId xmlns:a16="http://schemas.microsoft.com/office/drawing/2014/main" id="{78076458-C4BE-4505-9D00-BAAD120A3CC7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53">
              <a:extLst>
                <a:ext uri="{FF2B5EF4-FFF2-40B4-BE49-F238E27FC236}">
                  <a16:creationId xmlns:a16="http://schemas.microsoft.com/office/drawing/2014/main" id="{FCFC2039-E03D-4CE8-9FC7-81374552F26C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54">
              <a:extLst>
                <a:ext uri="{FF2B5EF4-FFF2-40B4-BE49-F238E27FC236}">
                  <a16:creationId xmlns:a16="http://schemas.microsoft.com/office/drawing/2014/main" id="{711FAB13-FCC9-4816-B3A2-96D8FC46678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55">
              <a:extLst>
                <a:ext uri="{FF2B5EF4-FFF2-40B4-BE49-F238E27FC236}">
                  <a16:creationId xmlns:a16="http://schemas.microsoft.com/office/drawing/2014/main" id="{AD208FF3-2309-4130-A4B5-6BCA47F160A4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56">
              <a:extLst>
                <a:ext uri="{FF2B5EF4-FFF2-40B4-BE49-F238E27FC236}">
                  <a16:creationId xmlns:a16="http://schemas.microsoft.com/office/drawing/2014/main" id="{88FF8C85-4AE4-4B5A-985A-F08E476EA73F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57">
              <a:extLst>
                <a:ext uri="{FF2B5EF4-FFF2-40B4-BE49-F238E27FC236}">
                  <a16:creationId xmlns:a16="http://schemas.microsoft.com/office/drawing/2014/main" id="{6AC788B9-1CDF-4CE2-AEE1-B2C59075855F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58">
              <a:extLst>
                <a:ext uri="{FF2B5EF4-FFF2-40B4-BE49-F238E27FC236}">
                  <a16:creationId xmlns:a16="http://schemas.microsoft.com/office/drawing/2014/main" id="{A6FAF900-9CC4-4AE9-8C0D-868CFDC0691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59">
              <a:extLst>
                <a:ext uri="{FF2B5EF4-FFF2-40B4-BE49-F238E27FC236}">
                  <a16:creationId xmlns:a16="http://schemas.microsoft.com/office/drawing/2014/main" id="{F14CAD77-5AFE-470C-BB10-8AB00913224B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60">
              <a:extLst>
                <a:ext uri="{FF2B5EF4-FFF2-40B4-BE49-F238E27FC236}">
                  <a16:creationId xmlns:a16="http://schemas.microsoft.com/office/drawing/2014/main" id="{A0ADE336-62B6-47C4-A4A0-FEE328296905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61">
              <a:extLst>
                <a:ext uri="{FF2B5EF4-FFF2-40B4-BE49-F238E27FC236}">
                  <a16:creationId xmlns:a16="http://schemas.microsoft.com/office/drawing/2014/main" id="{CD233911-9E75-41C6-B9BB-F518D8112A12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62">
              <a:extLst>
                <a:ext uri="{FF2B5EF4-FFF2-40B4-BE49-F238E27FC236}">
                  <a16:creationId xmlns:a16="http://schemas.microsoft.com/office/drawing/2014/main" id="{1F554E5D-77DD-4B2F-A1D8-9744EE53B832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678">
              <a:extLst>
                <a:ext uri="{FF2B5EF4-FFF2-40B4-BE49-F238E27FC236}">
                  <a16:creationId xmlns:a16="http://schemas.microsoft.com/office/drawing/2014/main" id="{A156F456-E316-4B0F-86CB-8FB3A18CE8B4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679">
              <a:extLst>
                <a:ext uri="{FF2B5EF4-FFF2-40B4-BE49-F238E27FC236}">
                  <a16:creationId xmlns:a16="http://schemas.microsoft.com/office/drawing/2014/main" id="{65CE4708-25C3-4BE4-8C8F-20A1378F3DFE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680">
              <a:extLst>
                <a:ext uri="{FF2B5EF4-FFF2-40B4-BE49-F238E27FC236}">
                  <a16:creationId xmlns:a16="http://schemas.microsoft.com/office/drawing/2014/main" id="{D1173BCB-9E38-49DD-8A77-A3A3EE5AFF34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681">
              <a:extLst>
                <a:ext uri="{FF2B5EF4-FFF2-40B4-BE49-F238E27FC236}">
                  <a16:creationId xmlns:a16="http://schemas.microsoft.com/office/drawing/2014/main" id="{D1C4007D-4407-4CA8-9100-5AA8840C93EA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682">
              <a:extLst>
                <a:ext uri="{FF2B5EF4-FFF2-40B4-BE49-F238E27FC236}">
                  <a16:creationId xmlns:a16="http://schemas.microsoft.com/office/drawing/2014/main" id="{61BEE568-C163-4478-B46A-9244F523A0C2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683">
              <a:extLst>
                <a:ext uri="{FF2B5EF4-FFF2-40B4-BE49-F238E27FC236}">
                  <a16:creationId xmlns:a16="http://schemas.microsoft.com/office/drawing/2014/main" id="{F9546E69-1260-4D54-977D-3B258EB2F260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684">
              <a:extLst>
                <a:ext uri="{FF2B5EF4-FFF2-40B4-BE49-F238E27FC236}">
                  <a16:creationId xmlns:a16="http://schemas.microsoft.com/office/drawing/2014/main" id="{4FDCB415-DE78-40C9-B3D2-58078F684174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685">
              <a:extLst>
                <a:ext uri="{FF2B5EF4-FFF2-40B4-BE49-F238E27FC236}">
                  <a16:creationId xmlns:a16="http://schemas.microsoft.com/office/drawing/2014/main" id="{7B8712E7-5B18-435B-9D58-BB2A88FDF00C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686">
              <a:extLst>
                <a:ext uri="{FF2B5EF4-FFF2-40B4-BE49-F238E27FC236}">
                  <a16:creationId xmlns:a16="http://schemas.microsoft.com/office/drawing/2014/main" id="{1C89010E-0994-43B4-8C53-2EFF23A50A7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687">
              <a:extLst>
                <a:ext uri="{FF2B5EF4-FFF2-40B4-BE49-F238E27FC236}">
                  <a16:creationId xmlns:a16="http://schemas.microsoft.com/office/drawing/2014/main" id="{9E7DB028-AEB2-4826-93FC-716ECE1446F3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688">
              <a:extLst>
                <a:ext uri="{FF2B5EF4-FFF2-40B4-BE49-F238E27FC236}">
                  <a16:creationId xmlns:a16="http://schemas.microsoft.com/office/drawing/2014/main" id="{82DA96BA-2E9E-4F53-8C08-569653708CF0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689">
              <a:extLst>
                <a:ext uri="{FF2B5EF4-FFF2-40B4-BE49-F238E27FC236}">
                  <a16:creationId xmlns:a16="http://schemas.microsoft.com/office/drawing/2014/main" id="{17A01ED8-1F94-4F98-AB68-AE5CFE2973C5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690">
              <a:extLst>
                <a:ext uri="{FF2B5EF4-FFF2-40B4-BE49-F238E27FC236}">
                  <a16:creationId xmlns:a16="http://schemas.microsoft.com/office/drawing/2014/main" id="{F5C91979-5282-4351-976D-9E6FF00B2EFF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691">
              <a:extLst>
                <a:ext uri="{FF2B5EF4-FFF2-40B4-BE49-F238E27FC236}">
                  <a16:creationId xmlns:a16="http://schemas.microsoft.com/office/drawing/2014/main" id="{4F0AE9C7-CD6F-4350-9EC1-AE247EF22EB7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692">
              <a:extLst>
                <a:ext uri="{FF2B5EF4-FFF2-40B4-BE49-F238E27FC236}">
                  <a16:creationId xmlns:a16="http://schemas.microsoft.com/office/drawing/2014/main" id="{AB588B05-7C9A-4447-8C5E-4804F618CD3B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693">
              <a:extLst>
                <a:ext uri="{FF2B5EF4-FFF2-40B4-BE49-F238E27FC236}">
                  <a16:creationId xmlns:a16="http://schemas.microsoft.com/office/drawing/2014/main" id="{37BD655A-7D78-4D28-AA85-D511704F592F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694">
              <a:extLst>
                <a:ext uri="{FF2B5EF4-FFF2-40B4-BE49-F238E27FC236}">
                  <a16:creationId xmlns:a16="http://schemas.microsoft.com/office/drawing/2014/main" id="{3E654128-2A93-4045-B25C-A0CBB5A22BA1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695">
              <a:extLst>
                <a:ext uri="{FF2B5EF4-FFF2-40B4-BE49-F238E27FC236}">
                  <a16:creationId xmlns:a16="http://schemas.microsoft.com/office/drawing/2014/main" id="{C120210B-50F0-46D5-BDB9-7FD6E59764AC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696">
              <a:extLst>
                <a:ext uri="{FF2B5EF4-FFF2-40B4-BE49-F238E27FC236}">
                  <a16:creationId xmlns:a16="http://schemas.microsoft.com/office/drawing/2014/main" id="{EAE3154F-9CCA-43B2-9151-31BF3ADB034B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697">
              <a:extLst>
                <a:ext uri="{FF2B5EF4-FFF2-40B4-BE49-F238E27FC236}">
                  <a16:creationId xmlns:a16="http://schemas.microsoft.com/office/drawing/2014/main" id="{F18FC2C5-C6E3-4B27-B93E-B1EB54A5F718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698">
              <a:extLst>
                <a:ext uri="{FF2B5EF4-FFF2-40B4-BE49-F238E27FC236}">
                  <a16:creationId xmlns:a16="http://schemas.microsoft.com/office/drawing/2014/main" id="{ED05CCF0-C957-48AC-B187-F6ADADEF9AF9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699">
              <a:extLst>
                <a:ext uri="{FF2B5EF4-FFF2-40B4-BE49-F238E27FC236}">
                  <a16:creationId xmlns:a16="http://schemas.microsoft.com/office/drawing/2014/main" id="{8EDAF300-FCBE-4CBA-8358-04FA3C9A4EAA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700">
              <a:extLst>
                <a:ext uri="{FF2B5EF4-FFF2-40B4-BE49-F238E27FC236}">
                  <a16:creationId xmlns:a16="http://schemas.microsoft.com/office/drawing/2014/main" id="{2340FEF2-0DFF-4BC9-8358-B85AB1F210E5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701">
              <a:extLst>
                <a:ext uri="{FF2B5EF4-FFF2-40B4-BE49-F238E27FC236}">
                  <a16:creationId xmlns:a16="http://schemas.microsoft.com/office/drawing/2014/main" id="{AE1275F0-ED05-40B6-9D4A-239E44AB16F3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702">
              <a:extLst>
                <a:ext uri="{FF2B5EF4-FFF2-40B4-BE49-F238E27FC236}">
                  <a16:creationId xmlns:a16="http://schemas.microsoft.com/office/drawing/2014/main" id="{73D6EEDA-2A28-4B1D-87AC-45EFF8C2A71E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255">
              <a:extLst>
                <a:ext uri="{FF2B5EF4-FFF2-40B4-BE49-F238E27FC236}">
                  <a16:creationId xmlns:a16="http://schemas.microsoft.com/office/drawing/2014/main" id="{98A0BA5E-A983-46CE-B635-A8ECDAA6954B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256">
              <a:extLst>
                <a:ext uri="{FF2B5EF4-FFF2-40B4-BE49-F238E27FC236}">
                  <a16:creationId xmlns:a16="http://schemas.microsoft.com/office/drawing/2014/main" id="{EC0C21C7-AEA1-4039-B015-62CC70103B2D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257">
              <a:extLst>
                <a:ext uri="{FF2B5EF4-FFF2-40B4-BE49-F238E27FC236}">
                  <a16:creationId xmlns:a16="http://schemas.microsoft.com/office/drawing/2014/main" id="{821A38DE-1062-422D-BB94-1727353725B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265">
              <a:extLst>
                <a:ext uri="{FF2B5EF4-FFF2-40B4-BE49-F238E27FC236}">
                  <a16:creationId xmlns:a16="http://schemas.microsoft.com/office/drawing/2014/main" id="{090AF02A-9817-40B2-810E-1D85D0C6AF31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302">
              <a:extLst>
                <a:ext uri="{FF2B5EF4-FFF2-40B4-BE49-F238E27FC236}">
                  <a16:creationId xmlns:a16="http://schemas.microsoft.com/office/drawing/2014/main" id="{6194177A-6E8F-49AB-8009-618C5E145EBA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303">
              <a:extLst>
                <a:ext uri="{FF2B5EF4-FFF2-40B4-BE49-F238E27FC236}">
                  <a16:creationId xmlns:a16="http://schemas.microsoft.com/office/drawing/2014/main" id="{1BE4DC1E-22F5-47EA-8803-A4096D8E417A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304">
              <a:extLst>
                <a:ext uri="{FF2B5EF4-FFF2-40B4-BE49-F238E27FC236}">
                  <a16:creationId xmlns:a16="http://schemas.microsoft.com/office/drawing/2014/main" id="{FCCE8F91-5C29-4FED-AE29-147BA75E97BA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305">
              <a:extLst>
                <a:ext uri="{FF2B5EF4-FFF2-40B4-BE49-F238E27FC236}">
                  <a16:creationId xmlns:a16="http://schemas.microsoft.com/office/drawing/2014/main" id="{775FEF86-33E9-4910-B056-27965AF8A741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306">
              <a:extLst>
                <a:ext uri="{FF2B5EF4-FFF2-40B4-BE49-F238E27FC236}">
                  <a16:creationId xmlns:a16="http://schemas.microsoft.com/office/drawing/2014/main" id="{212D5823-21B6-464B-B86E-28AD794E1C1E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307">
              <a:extLst>
                <a:ext uri="{FF2B5EF4-FFF2-40B4-BE49-F238E27FC236}">
                  <a16:creationId xmlns:a16="http://schemas.microsoft.com/office/drawing/2014/main" id="{28AFD7B7-FD3A-4CDC-A8A9-94C46D624F3D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308">
              <a:extLst>
                <a:ext uri="{FF2B5EF4-FFF2-40B4-BE49-F238E27FC236}">
                  <a16:creationId xmlns:a16="http://schemas.microsoft.com/office/drawing/2014/main" id="{A05DD5AF-837D-40B0-AED0-1E25D3B274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309">
              <a:extLst>
                <a:ext uri="{FF2B5EF4-FFF2-40B4-BE49-F238E27FC236}">
                  <a16:creationId xmlns:a16="http://schemas.microsoft.com/office/drawing/2014/main" id="{66624BA6-564B-4B0F-AB32-196B9917E19C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310">
              <a:extLst>
                <a:ext uri="{FF2B5EF4-FFF2-40B4-BE49-F238E27FC236}">
                  <a16:creationId xmlns:a16="http://schemas.microsoft.com/office/drawing/2014/main" id="{441E5D5C-B839-45DB-96C6-CA48C4217F96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311">
              <a:extLst>
                <a:ext uri="{FF2B5EF4-FFF2-40B4-BE49-F238E27FC236}">
                  <a16:creationId xmlns:a16="http://schemas.microsoft.com/office/drawing/2014/main" id="{A3294BF8-5C53-4CEB-B9EC-4BC879F4DD64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312">
              <a:extLst>
                <a:ext uri="{FF2B5EF4-FFF2-40B4-BE49-F238E27FC236}">
                  <a16:creationId xmlns:a16="http://schemas.microsoft.com/office/drawing/2014/main" id="{0C273D50-DE53-40B3-94DB-92F5C750554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313">
              <a:extLst>
                <a:ext uri="{FF2B5EF4-FFF2-40B4-BE49-F238E27FC236}">
                  <a16:creationId xmlns:a16="http://schemas.microsoft.com/office/drawing/2014/main" id="{6BEF31BB-88FB-4889-B966-171C714CAB83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314">
              <a:extLst>
                <a:ext uri="{FF2B5EF4-FFF2-40B4-BE49-F238E27FC236}">
                  <a16:creationId xmlns:a16="http://schemas.microsoft.com/office/drawing/2014/main" id="{1F491255-3E53-42E3-A131-C4BD22FA6B5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315">
              <a:extLst>
                <a:ext uri="{FF2B5EF4-FFF2-40B4-BE49-F238E27FC236}">
                  <a16:creationId xmlns:a16="http://schemas.microsoft.com/office/drawing/2014/main" id="{47BD8DE8-FCB5-44ED-A249-56BC0367C79C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316">
              <a:extLst>
                <a:ext uri="{FF2B5EF4-FFF2-40B4-BE49-F238E27FC236}">
                  <a16:creationId xmlns:a16="http://schemas.microsoft.com/office/drawing/2014/main" id="{1A3D7E3C-19BD-4ABF-BE71-06943DAC3C3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317">
              <a:extLst>
                <a:ext uri="{FF2B5EF4-FFF2-40B4-BE49-F238E27FC236}">
                  <a16:creationId xmlns:a16="http://schemas.microsoft.com/office/drawing/2014/main" id="{70A4AA33-A0A4-4F9B-B153-6E7400491026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318">
              <a:extLst>
                <a:ext uri="{FF2B5EF4-FFF2-40B4-BE49-F238E27FC236}">
                  <a16:creationId xmlns:a16="http://schemas.microsoft.com/office/drawing/2014/main" id="{C73C42CD-D9C8-4D83-A3B4-AF68FF320A52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383">
              <a:extLst>
                <a:ext uri="{FF2B5EF4-FFF2-40B4-BE49-F238E27FC236}">
                  <a16:creationId xmlns:a16="http://schemas.microsoft.com/office/drawing/2014/main" id="{3B2227AD-A240-4D51-8833-E12658197084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384">
              <a:extLst>
                <a:ext uri="{FF2B5EF4-FFF2-40B4-BE49-F238E27FC236}">
                  <a16:creationId xmlns:a16="http://schemas.microsoft.com/office/drawing/2014/main" id="{39D84EAE-EF53-4EB4-8A0D-69CDC8A40146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385">
              <a:extLst>
                <a:ext uri="{FF2B5EF4-FFF2-40B4-BE49-F238E27FC236}">
                  <a16:creationId xmlns:a16="http://schemas.microsoft.com/office/drawing/2014/main" id="{D314AB2B-BF9B-4232-877C-AB1B2EBFF9D1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386">
              <a:extLst>
                <a:ext uri="{FF2B5EF4-FFF2-40B4-BE49-F238E27FC236}">
                  <a16:creationId xmlns:a16="http://schemas.microsoft.com/office/drawing/2014/main" id="{283DFE7E-3F15-4558-8198-544BD95A13AA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387">
              <a:extLst>
                <a:ext uri="{FF2B5EF4-FFF2-40B4-BE49-F238E27FC236}">
                  <a16:creationId xmlns:a16="http://schemas.microsoft.com/office/drawing/2014/main" id="{E848DE90-CE91-4342-95A6-65CFEDE72091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388">
              <a:extLst>
                <a:ext uri="{FF2B5EF4-FFF2-40B4-BE49-F238E27FC236}">
                  <a16:creationId xmlns:a16="http://schemas.microsoft.com/office/drawing/2014/main" id="{D6ACDFFF-1570-4677-B02B-C12E17557BAA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389">
              <a:extLst>
                <a:ext uri="{FF2B5EF4-FFF2-40B4-BE49-F238E27FC236}">
                  <a16:creationId xmlns:a16="http://schemas.microsoft.com/office/drawing/2014/main" id="{14694FF7-C55F-4342-A510-C103D46FBB49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390">
              <a:extLst>
                <a:ext uri="{FF2B5EF4-FFF2-40B4-BE49-F238E27FC236}">
                  <a16:creationId xmlns:a16="http://schemas.microsoft.com/office/drawing/2014/main" id="{8D928526-3023-4BB7-903B-281D7AD2AB5B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391">
              <a:extLst>
                <a:ext uri="{FF2B5EF4-FFF2-40B4-BE49-F238E27FC236}">
                  <a16:creationId xmlns:a16="http://schemas.microsoft.com/office/drawing/2014/main" id="{26362F53-5F58-42A3-B137-CBEAEFB6D37A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392">
              <a:extLst>
                <a:ext uri="{FF2B5EF4-FFF2-40B4-BE49-F238E27FC236}">
                  <a16:creationId xmlns:a16="http://schemas.microsoft.com/office/drawing/2014/main" id="{35DC8070-5282-42A1-8437-2B44A6CEB573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393">
              <a:extLst>
                <a:ext uri="{FF2B5EF4-FFF2-40B4-BE49-F238E27FC236}">
                  <a16:creationId xmlns:a16="http://schemas.microsoft.com/office/drawing/2014/main" id="{A77672B1-F145-4307-BBB6-F6658D2CBF01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394">
              <a:extLst>
                <a:ext uri="{FF2B5EF4-FFF2-40B4-BE49-F238E27FC236}">
                  <a16:creationId xmlns:a16="http://schemas.microsoft.com/office/drawing/2014/main" id="{B438494F-7557-49FE-A456-169353815504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395">
              <a:extLst>
                <a:ext uri="{FF2B5EF4-FFF2-40B4-BE49-F238E27FC236}">
                  <a16:creationId xmlns:a16="http://schemas.microsoft.com/office/drawing/2014/main" id="{FDE2B861-ED2D-4A61-845A-CACE8135F2D7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396">
              <a:extLst>
                <a:ext uri="{FF2B5EF4-FFF2-40B4-BE49-F238E27FC236}">
                  <a16:creationId xmlns:a16="http://schemas.microsoft.com/office/drawing/2014/main" id="{2C8D8BB4-02C8-4862-A40F-CD8C325FCCAE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397">
              <a:extLst>
                <a:ext uri="{FF2B5EF4-FFF2-40B4-BE49-F238E27FC236}">
                  <a16:creationId xmlns:a16="http://schemas.microsoft.com/office/drawing/2014/main" id="{D5584209-5793-4F40-AF08-81D810523627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398">
              <a:extLst>
                <a:ext uri="{FF2B5EF4-FFF2-40B4-BE49-F238E27FC236}">
                  <a16:creationId xmlns:a16="http://schemas.microsoft.com/office/drawing/2014/main" id="{DEB2AD56-9FBA-4E4E-956E-DD67F0A55895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399">
              <a:extLst>
                <a:ext uri="{FF2B5EF4-FFF2-40B4-BE49-F238E27FC236}">
                  <a16:creationId xmlns:a16="http://schemas.microsoft.com/office/drawing/2014/main" id="{FBA348C5-37A5-4BAF-AC93-37D6C2479A0F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400">
              <a:extLst>
                <a:ext uri="{FF2B5EF4-FFF2-40B4-BE49-F238E27FC236}">
                  <a16:creationId xmlns:a16="http://schemas.microsoft.com/office/drawing/2014/main" id="{36828840-7451-4DAC-A6BE-87CDC7FAEB14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401">
              <a:extLst>
                <a:ext uri="{FF2B5EF4-FFF2-40B4-BE49-F238E27FC236}">
                  <a16:creationId xmlns:a16="http://schemas.microsoft.com/office/drawing/2014/main" id="{95770355-A3F0-4987-BC37-5191A8320F2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402">
              <a:extLst>
                <a:ext uri="{FF2B5EF4-FFF2-40B4-BE49-F238E27FC236}">
                  <a16:creationId xmlns:a16="http://schemas.microsoft.com/office/drawing/2014/main" id="{F8B0CD8B-73C3-45DE-9D78-D1B95D0AFA5F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403">
              <a:extLst>
                <a:ext uri="{FF2B5EF4-FFF2-40B4-BE49-F238E27FC236}">
                  <a16:creationId xmlns:a16="http://schemas.microsoft.com/office/drawing/2014/main" id="{9D2BA91B-2781-4FA3-A19D-64666E8BA96D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404">
              <a:extLst>
                <a:ext uri="{FF2B5EF4-FFF2-40B4-BE49-F238E27FC236}">
                  <a16:creationId xmlns:a16="http://schemas.microsoft.com/office/drawing/2014/main" id="{38D61254-24C7-49A3-A759-C79065231545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405">
              <a:extLst>
                <a:ext uri="{FF2B5EF4-FFF2-40B4-BE49-F238E27FC236}">
                  <a16:creationId xmlns:a16="http://schemas.microsoft.com/office/drawing/2014/main" id="{1807F84B-2354-4226-B947-607DB91C0AF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406">
              <a:extLst>
                <a:ext uri="{FF2B5EF4-FFF2-40B4-BE49-F238E27FC236}">
                  <a16:creationId xmlns:a16="http://schemas.microsoft.com/office/drawing/2014/main" id="{4552EE5E-90B5-4C4E-8020-3D09B1BD0A00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407">
              <a:extLst>
                <a:ext uri="{FF2B5EF4-FFF2-40B4-BE49-F238E27FC236}">
                  <a16:creationId xmlns:a16="http://schemas.microsoft.com/office/drawing/2014/main" id="{9359EF3B-55A7-477B-AD1D-E56888F53BCF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408">
              <a:extLst>
                <a:ext uri="{FF2B5EF4-FFF2-40B4-BE49-F238E27FC236}">
                  <a16:creationId xmlns:a16="http://schemas.microsoft.com/office/drawing/2014/main" id="{EECFFC30-4B78-40A8-9C1F-3BE88BC73EEA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409">
              <a:extLst>
                <a:ext uri="{FF2B5EF4-FFF2-40B4-BE49-F238E27FC236}">
                  <a16:creationId xmlns:a16="http://schemas.microsoft.com/office/drawing/2014/main" id="{81103F2A-3F92-43F1-9C3B-9931C5B065CC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410">
              <a:extLst>
                <a:ext uri="{FF2B5EF4-FFF2-40B4-BE49-F238E27FC236}">
                  <a16:creationId xmlns:a16="http://schemas.microsoft.com/office/drawing/2014/main" id="{B4B33D60-459D-46BE-9022-CDE14AB89369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411">
              <a:extLst>
                <a:ext uri="{FF2B5EF4-FFF2-40B4-BE49-F238E27FC236}">
                  <a16:creationId xmlns:a16="http://schemas.microsoft.com/office/drawing/2014/main" id="{3DEF0067-002D-497E-A8A2-D5CA85DD644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412">
              <a:extLst>
                <a:ext uri="{FF2B5EF4-FFF2-40B4-BE49-F238E27FC236}">
                  <a16:creationId xmlns:a16="http://schemas.microsoft.com/office/drawing/2014/main" id="{7334C87F-CE21-4EE5-BADF-111E30C28BE0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413">
              <a:extLst>
                <a:ext uri="{FF2B5EF4-FFF2-40B4-BE49-F238E27FC236}">
                  <a16:creationId xmlns:a16="http://schemas.microsoft.com/office/drawing/2014/main" id="{CCA6BA08-6906-4EA1-9BDA-9CCC9F8A6E10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414">
              <a:extLst>
                <a:ext uri="{FF2B5EF4-FFF2-40B4-BE49-F238E27FC236}">
                  <a16:creationId xmlns:a16="http://schemas.microsoft.com/office/drawing/2014/main" id="{6D163E6E-D5EB-4103-A44C-CB0251E6634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415">
              <a:extLst>
                <a:ext uri="{FF2B5EF4-FFF2-40B4-BE49-F238E27FC236}">
                  <a16:creationId xmlns:a16="http://schemas.microsoft.com/office/drawing/2014/main" id="{B88605DC-3679-4C51-A5C9-122253DC8C92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416">
              <a:extLst>
                <a:ext uri="{FF2B5EF4-FFF2-40B4-BE49-F238E27FC236}">
                  <a16:creationId xmlns:a16="http://schemas.microsoft.com/office/drawing/2014/main" id="{92D995A1-CAED-4CCC-A5B7-5089AFCA51B9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417">
              <a:extLst>
                <a:ext uri="{FF2B5EF4-FFF2-40B4-BE49-F238E27FC236}">
                  <a16:creationId xmlns:a16="http://schemas.microsoft.com/office/drawing/2014/main" id="{69E43480-FA29-4E5B-B586-184FE048AAC3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418">
              <a:extLst>
                <a:ext uri="{FF2B5EF4-FFF2-40B4-BE49-F238E27FC236}">
                  <a16:creationId xmlns:a16="http://schemas.microsoft.com/office/drawing/2014/main" id="{CC67C7C0-5E88-47B7-ADEA-20BB440B0CE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419">
              <a:extLst>
                <a:ext uri="{FF2B5EF4-FFF2-40B4-BE49-F238E27FC236}">
                  <a16:creationId xmlns:a16="http://schemas.microsoft.com/office/drawing/2014/main" id="{A465111A-0091-4705-BF3F-C5574E1A2552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420">
              <a:extLst>
                <a:ext uri="{FF2B5EF4-FFF2-40B4-BE49-F238E27FC236}">
                  <a16:creationId xmlns:a16="http://schemas.microsoft.com/office/drawing/2014/main" id="{D7527894-5492-4EA9-B147-C42D24718C47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703">
              <a:extLst>
                <a:ext uri="{FF2B5EF4-FFF2-40B4-BE49-F238E27FC236}">
                  <a16:creationId xmlns:a16="http://schemas.microsoft.com/office/drawing/2014/main" id="{E5641441-9019-4371-8511-652B304A433B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704">
              <a:extLst>
                <a:ext uri="{FF2B5EF4-FFF2-40B4-BE49-F238E27FC236}">
                  <a16:creationId xmlns:a16="http://schemas.microsoft.com/office/drawing/2014/main" id="{A1530B62-0ADE-43AE-B11D-E792720F5418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705">
              <a:extLst>
                <a:ext uri="{FF2B5EF4-FFF2-40B4-BE49-F238E27FC236}">
                  <a16:creationId xmlns:a16="http://schemas.microsoft.com/office/drawing/2014/main" id="{1EC253C7-5554-4A03-94F0-58DAB36DC57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706">
              <a:extLst>
                <a:ext uri="{FF2B5EF4-FFF2-40B4-BE49-F238E27FC236}">
                  <a16:creationId xmlns:a16="http://schemas.microsoft.com/office/drawing/2014/main" id="{7B2ADFE2-DCC9-45CA-93A1-03A9794FB358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707">
              <a:extLst>
                <a:ext uri="{FF2B5EF4-FFF2-40B4-BE49-F238E27FC236}">
                  <a16:creationId xmlns:a16="http://schemas.microsoft.com/office/drawing/2014/main" id="{65C58CC3-8274-4054-8C04-F3C530033CDE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708">
              <a:extLst>
                <a:ext uri="{FF2B5EF4-FFF2-40B4-BE49-F238E27FC236}">
                  <a16:creationId xmlns:a16="http://schemas.microsoft.com/office/drawing/2014/main" id="{59FE5419-3419-4C7E-ABC8-939DF780DFAC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709">
              <a:extLst>
                <a:ext uri="{FF2B5EF4-FFF2-40B4-BE49-F238E27FC236}">
                  <a16:creationId xmlns:a16="http://schemas.microsoft.com/office/drawing/2014/main" id="{917CDAAD-254D-4E6A-B77E-3BBF224C0A06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710">
              <a:extLst>
                <a:ext uri="{FF2B5EF4-FFF2-40B4-BE49-F238E27FC236}">
                  <a16:creationId xmlns:a16="http://schemas.microsoft.com/office/drawing/2014/main" id="{68E81F5D-1690-4219-B15B-910CDE9FB2CB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711">
              <a:extLst>
                <a:ext uri="{FF2B5EF4-FFF2-40B4-BE49-F238E27FC236}">
                  <a16:creationId xmlns:a16="http://schemas.microsoft.com/office/drawing/2014/main" id="{7AE82BDA-C215-4CEB-A71B-1C43BE62485E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712">
              <a:extLst>
                <a:ext uri="{FF2B5EF4-FFF2-40B4-BE49-F238E27FC236}">
                  <a16:creationId xmlns:a16="http://schemas.microsoft.com/office/drawing/2014/main" id="{61092986-F3BE-4FB0-ABC4-4F3B9D49539F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713">
              <a:extLst>
                <a:ext uri="{FF2B5EF4-FFF2-40B4-BE49-F238E27FC236}">
                  <a16:creationId xmlns:a16="http://schemas.microsoft.com/office/drawing/2014/main" id="{B7285786-AA8C-4865-977B-E3E46F9FCECE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714">
              <a:extLst>
                <a:ext uri="{FF2B5EF4-FFF2-40B4-BE49-F238E27FC236}">
                  <a16:creationId xmlns:a16="http://schemas.microsoft.com/office/drawing/2014/main" id="{665905BA-4DA1-4730-BAF8-8DE559CB2A99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715">
              <a:extLst>
                <a:ext uri="{FF2B5EF4-FFF2-40B4-BE49-F238E27FC236}">
                  <a16:creationId xmlns:a16="http://schemas.microsoft.com/office/drawing/2014/main" id="{3B64A045-E58D-4C2E-B1A3-9CD260EC8515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716">
              <a:extLst>
                <a:ext uri="{FF2B5EF4-FFF2-40B4-BE49-F238E27FC236}">
                  <a16:creationId xmlns:a16="http://schemas.microsoft.com/office/drawing/2014/main" id="{E1333D21-23E9-4B8F-936F-BBC66EA9ED17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717">
              <a:extLst>
                <a:ext uri="{FF2B5EF4-FFF2-40B4-BE49-F238E27FC236}">
                  <a16:creationId xmlns:a16="http://schemas.microsoft.com/office/drawing/2014/main" id="{D0628844-9BFE-4E36-84F1-1ACFE6B8323E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718">
              <a:extLst>
                <a:ext uri="{FF2B5EF4-FFF2-40B4-BE49-F238E27FC236}">
                  <a16:creationId xmlns:a16="http://schemas.microsoft.com/office/drawing/2014/main" id="{1A333C8B-A4CB-44EB-B87A-A7038BC8DD56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719">
              <a:extLst>
                <a:ext uri="{FF2B5EF4-FFF2-40B4-BE49-F238E27FC236}">
                  <a16:creationId xmlns:a16="http://schemas.microsoft.com/office/drawing/2014/main" id="{AD96983D-8ABD-4B2B-AD84-E1C39B77B36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720">
              <a:extLst>
                <a:ext uri="{FF2B5EF4-FFF2-40B4-BE49-F238E27FC236}">
                  <a16:creationId xmlns:a16="http://schemas.microsoft.com/office/drawing/2014/main" id="{A3F9F6C9-47DE-4EA4-8926-90A1D4AFAFDB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721">
              <a:extLst>
                <a:ext uri="{FF2B5EF4-FFF2-40B4-BE49-F238E27FC236}">
                  <a16:creationId xmlns:a16="http://schemas.microsoft.com/office/drawing/2014/main" id="{5E293B84-8BB7-435A-A3AA-FF5F9ACFD543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722">
              <a:extLst>
                <a:ext uri="{FF2B5EF4-FFF2-40B4-BE49-F238E27FC236}">
                  <a16:creationId xmlns:a16="http://schemas.microsoft.com/office/drawing/2014/main" id="{B0A60C46-D2DC-4246-8AD1-8F1E5CED7AFC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723">
              <a:extLst>
                <a:ext uri="{FF2B5EF4-FFF2-40B4-BE49-F238E27FC236}">
                  <a16:creationId xmlns:a16="http://schemas.microsoft.com/office/drawing/2014/main" id="{7165E10D-77F1-4848-AB13-42D762E25EB9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724">
              <a:extLst>
                <a:ext uri="{FF2B5EF4-FFF2-40B4-BE49-F238E27FC236}">
                  <a16:creationId xmlns:a16="http://schemas.microsoft.com/office/drawing/2014/main" id="{B7C8434A-940F-4BE8-B0AB-A2ABE46DAC45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725">
              <a:extLst>
                <a:ext uri="{FF2B5EF4-FFF2-40B4-BE49-F238E27FC236}">
                  <a16:creationId xmlns:a16="http://schemas.microsoft.com/office/drawing/2014/main" id="{2017C145-88D6-4A4F-83BC-EA2F0DB4C68E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726">
              <a:extLst>
                <a:ext uri="{FF2B5EF4-FFF2-40B4-BE49-F238E27FC236}">
                  <a16:creationId xmlns:a16="http://schemas.microsoft.com/office/drawing/2014/main" id="{2CE33ECB-06D6-4673-86BA-63BF87BA237E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727">
              <a:extLst>
                <a:ext uri="{FF2B5EF4-FFF2-40B4-BE49-F238E27FC236}">
                  <a16:creationId xmlns:a16="http://schemas.microsoft.com/office/drawing/2014/main" id="{6C0F4177-1A3B-4FCA-9067-1BA3589C9EED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728">
              <a:extLst>
                <a:ext uri="{FF2B5EF4-FFF2-40B4-BE49-F238E27FC236}">
                  <a16:creationId xmlns:a16="http://schemas.microsoft.com/office/drawing/2014/main" id="{58A6BDB9-D120-4805-A685-2C3A530E86F0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729">
              <a:extLst>
                <a:ext uri="{FF2B5EF4-FFF2-40B4-BE49-F238E27FC236}">
                  <a16:creationId xmlns:a16="http://schemas.microsoft.com/office/drawing/2014/main" id="{4DC0D349-3197-4AA5-9BD3-61FB6BEA418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730">
              <a:extLst>
                <a:ext uri="{FF2B5EF4-FFF2-40B4-BE49-F238E27FC236}">
                  <a16:creationId xmlns:a16="http://schemas.microsoft.com/office/drawing/2014/main" id="{5BB3532B-A98C-4CA4-B850-55C30D8581C2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731">
              <a:extLst>
                <a:ext uri="{FF2B5EF4-FFF2-40B4-BE49-F238E27FC236}">
                  <a16:creationId xmlns:a16="http://schemas.microsoft.com/office/drawing/2014/main" id="{B83D6FB7-88AE-431E-A47C-9D19A27B584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732">
              <a:extLst>
                <a:ext uri="{FF2B5EF4-FFF2-40B4-BE49-F238E27FC236}">
                  <a16:creationId xmlns:a16="http://schemas.microsoft.com/office/drawing/2014/main" id="{57D3F44C-8B41-4F2B-9438-4F866E979AF5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733">
              <a:extLst>
                <a:ext uri="{FF2B5EF4-FFF2-40B4-BE49-F238E27FC236}">
                  <a16:creationId xmlns:a16="http://schemas.microsoft.com/office/drawing/2014/main" id="{3F1038AE-D998-443C-B9C9-4CAABCCA908B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734">
              <a:extLst>
                <a:ext uri="{FF2B5EF4-FFF2-40B4-BE49-F238E27FC236}">
                  <a16:creationId xmlns:a16="http://schemas.microsoft.com/office/drawing/2014/main" id="{86C37D10-E4CA-46F7-BDFA-84EBB73E47C1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735">
              <a:extLst>
                <a:ext uri="{FF2B5EF4-FFF2-40B4-BE49-F238E27FC236}">
                  <a16:creationId xmlns:a16="http://schemas.microsoft.com/office/drawing/2014/main" id="{0D7B88DC-0338-4D72-854B-C980B5569EE8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736">
              <a:extLst>
                <a:ext uri="{FF2B5EF4-FFF2-40B4-BE49-F238E27FC236}">
                  <a16:creationId xmlns:a16="http://schemas.microsoft.com/office/drawing/2014/main" id="{B32E3AEC-CCEE-4635-B0A9-6B65BC33E7D9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737">
              <a:extLst>
                <a:ext uri="{FF2B5EF4-FFF2-40B4-BE49-F238E27FC236}">
                  <a16:creationId xmlns:a16="http://schemas.microsoft.com/office/drawing/2014/main" id="{639494E0-87FF-408B-9BD2-2FDB9E00ACE3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738">
              <a:extLst>
                <a:ext uri="{FF2B5EF4-FFF2-40B4-BE49-F238E27FC236}">
                  <a16:creationId xmlns:a16="http://schemas.microsoft.com/office/drawing/2014/main" id="{91FD340C-E446-4046-810D-4A252636C647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739">
              <a:extLst>
                <a:ext uri="{FF2B5EF4-FFF2-40B4-BE49-F238E27FC236}">
                  <a16:creationId xmlns:a16="http://schemas.microsoft.com/office/drawing/2014/main" id="{33BFB737-AFA6-4174-A32B-E30CCD436FEF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740">
              <a:extLst>
                <a:ext uri="{FF2B5EF4-FFF2-40B4-BE49-F238E27FC236}">
                  <a16:creationId xmlns:a16="http://schemas.microsoft.com/office/drawing/2014/main" id="{3DF0E12C-8BD7-4701-94B1-6B6E9D554CF8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741">
              <a:extLst>
                <a:ext uri="{FF2B5EF4-FFF2-40B4-BE49-F238E27FC236}">
                  <a16:creationId xmlns:a16="http://schemas.microsoft.com/office/drawing/2014/main" id="{52375221-A41E-42ED-BB36-289346F743F0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742">
              <a:extLst>
                <a:ext uri="{FF2B5EF4-FFF2-40B4-BE49-F238E27FC236}">
                  <a16:creationId xmlns:a16="http://schemas.microsoft.com/office/drawing/2014/main" id="{2E1E3D09-554B-4B0A-8475-4ACB1892257F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743">
              <a:extLst>
                <a:ext uri="{FF2B5EF4-FFF2-40B4-BE49-F238E27FC236}">
                  <a16:creationId xmlns:a16="http://schemas.microsoft.com/office/drawing/2014/main" id="{F5229895-C3D0-4F60-B5D1-90EDC54FA45E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744">
              <a:extLst>
                <a:ext uri="{FF2B5EF4-FFF2-40B4-BE49-F238E27FC236}">
                  <a16:creationId xmlns:a16="http://schemas.microsoft.com/office/drawing/2014/main" id="{0A597100-5C58-4620-9FFC-095807A0362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745">
              <a:extLst>
                <a:ext uri="{FF2B5EF4-FFF2-40B4-BE49-F238E27FC236}">
                  <a16:creationId xmlns:a16="http://schemas.microsoft.com/office/drawing/2014/main" id="{713632CA-20CC-4C2E-A5CB-DF90FA9BF40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746">
              <a:extLst>
                <a:ext uri="{FF2B5EF4-FFF2-40B4-BE49-F238E27FC236}">
                  <a16:creationId xmlns:a16="http://schemas.microsoft.com/office/drawing/2014/main" id="{F8CDFC24-3789-4AFF-A13C-20E388303AFE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747">
              <a:extLst>
                <a:ext uri="{FF2B5EF4-FFF2-40B4-BE49-F238E27FC236}">
                  <a16:creationId xmlns:a16="http://schemas.microsoft.com/office/drawing/2014/main" id="{A07C6D29-03EE-4E71-BDA1-0938815731C8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748">
              <a:extLst>
                <a:ext uri="{FF2B5EF4-FFF2-40B4-BE49-F238E27FC236}">
                  <a16:creationId xmlns:a16="http://schemas.microsoft.com/office/drawing/2014/main" id="{31CB52DD-6CC7-487A-AA79-119AB32D482D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749">
              <a:extLst>
                <a:ext uri="{FF2B5EF4-FFF2-40B4-BE49-F238E27FC236}">
                  <a16:creationId xmlns:a16="http://schemas.microsoft.com/office/drawing/2014/main" id="{3AD2B52C-E9C0-4274-9D44-11F61D6818C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750">
              <a:extLst>
                <a:ext uri="{FF2B5EF4-FFF2-40B4-BE49-F238E27FC236}">
                  <a16:creationId xmlns:a16="http://schemas.microsoft.com/office/drawing/2014/main" id="{20A8B76C-839A-4E17-B11A-A6DD8E08F6D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751">
              <a:extLst>
                <a:ext uri="{FF2B5EF4-FFF2-40B4-BE49-F238E27FC236}">
                  <a16:creationId xmlns:a16="http://schemas.microsoft.com/office/drawing/2014/main" id="{06C1A33B-9AC2-4FDE-83CF-5ADB05DA68A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752">
              <a:extLst>
                <a:ext uri="{FF2B5EF4-FFF2-40B4-BE49-F238E27FC236}">
                  <a16:creationId xmlns:a16="http://schemas.microsoft.com/office/drawing/2014/main" id="{56F766EF-D473-4FF0-A940-CA718C20460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753">
              <a:extLst>
                <a:ext uri="{FF2B5EF4-FFF2-40B4-BE49-F238E27FC236}">
                  <a16:creationId xmlns:a16="http://schemas.microsoft.com/office/drawing/2014/main" id="{D73191E4-343F-409E-AC31-68C3851E894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754">
              <a:extLst>
                <a:ext uri="{FF2B5EF4-FFF2-40B4-BE49-F238E27FC236}">
                  <a16:creationId xmlns:a16="http://schemas.microsoft.com/office/drawing/2014/main" id="{31F879AA-493F-4654-A85C-CEF3E1939C39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755">
              <a:extLst>
                <a:ext uri="{FF2B5EF4-FFF2-40B4-BE49-F238E27FC236}">
                  <a16:creationId xmlns:a16="http://schemas.microsoft.com/office/drawing/2014/main" id="{159DA903-68CC-42AA-B39B-024300A8E08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756">
              <a:extLst>
                <a:ext uri="{FF2B5EF4-FFF2-40B4-BE49-F238E27FC236}">
                  <a16:creationId xmlns:a16="http://schemas.microsoft.com/office/drawing/2014/main" id="{5B1ECCC8-4A35-4EBE-B2DD-4FF1993BCB0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757">
              <a:extLst>
                <a:ext uri="{FF2B5EF4-FFF2-40B4-BE49-F238E27FC236}">
                  <a16:creationId xmlns:a16="http://schemas.microsoft.com/office/drawing/2014/main" id="{A3BF2696-4492-455F-91F5-A66D09C59DB7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758">
              <a:extLst>
                <a:ext uri="{FF2B5EF4-FFF2-40B4-BE49-F238E27FC236}">
                  <a16:creationId xmlns:a16="http://schemas.microsoft.com/office/drawing/2014/main" id="{407803D5-4090-46D0-9E4B-40CEB610E39A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759">
              <a:extLst>
                <a:ext uri="{FF2B5EF4-FFF2-40B4-BE49-F238E27FC236}">
                  <a16:creationId xmlns:a16="http://schemas.microsoft.com/office/drawing/2014/main" id="{9B99EF1A-B551-414F-9D73-C0954E33FD3D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760">
              <a:extLst>
                <a:ext uri="{FF2B5EF4-FFF2-40B4-BE49-F238E27FC236}">
                  <a16:creationId xmlns:a16="http://schemas.microsoft.com/office/drawing/2014/main" id="{1BD17BBD-4619-4E22-BC1D-A8F8075BC160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761">
              <a:extLst>
                <a:ext uri="{FF2B5EF4-FFF2-40B4-BE49-F238E27FC236}">
                  <a16:creationId xmlns:a16="http://schemas.microsoft.com/office/drawing/2014/main" id="{76533C62-5750-48A9-B7E1-9AA41C3EAB4E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762">
              <a:extLst>
                <a:ext uri="{FF2B5EF4-FFF2-40B4-BE49-F238E27FC236}">
                  <a16:creationId xmlns:a16="http://schemas.microsoft.com/office/drawing/2014/main" id="{576E7C14-8CD9-46CB-B64C-90F4F152C003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3" name="Freeform: Shape 763">
              <a:extLst>
                <a:ext uri="{FF2B5EF4-FFF2-40B4-BE49-F238E27FC236}">
                  <a16:creationId xmlns:a16="http://schemas.microsoft.com/office/drawing/2014/main" id="{5C21F9E6-6EED-42FA-B6C9-6D1581FBD323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4" name="Freeform: Shape 764">
              <a:extLst>
                <a:ext uri="{FF2B5EF4-FFF2-40B4-BE49-F238E27FC236}">
                  <a16:creationId xmlns:a16="http://schemas.microsoft.com/office/drawing/2014/main" id="{14C11ACA-3384-469C-91EE-AA7B88E25595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5" name="Freeform: Shape 765">
              <a:extLst>
                <a:ext uri="{FF2B5EF4-FFF2-40B4-BE49-F238E27FC236}">
                  <a16:creationId xmlns:a16="http://schemas.microsoft.com/office/drawing/2014/main" id="{829628FB-0B37-407A-BEB7-90F8538D541E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6" name="Freeform: Shape 766">
              <a:extLst>
                <a:ext uri="{FF2B5EF4-FFF2-40B4-BE49-F238E27FC236}">
                  <a16:creationId xmlns:a16="http://schemas.microsoft.com/office/drawing/2014/main" id="{9D209564-DC9D-43F9-B1E6-20C456D500B8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7" name="Freeform: Shape 767">
              <a:extLst>
                <a:ext uri="{FF2B5EF4-FFF2-40B4-BE49-F238E27FC236}">
                  <a16:creationId xmlns:a16="http://schemas.microsoft.com/office/drawing/2014/main" id="{755CE75D-D6F7-450B-87F6-79B07D32E5AB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8" name="Freeform: Shape 768">
              <a:extLst>
                <a:ext uri="{FF2B5EF4-FFF2-40B4-BE49-F238E27FC236}">
                  <a16:creationId xmlns:a16="http://schemas.microsoft.com/office/drawing/2014/main" id="{A13E9CA1-8A34-4D65-A09C-C7F165CD9D1C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9" name="Freeform: Shape 769">
              <a:extLst>
                <a:ext uri="{FF2B5EF4-FFF2-40B4-BE49-F238E27FC236}">
                  <a16:creationId xmlns:a16="http://schemas.microsoft.com/office/drawing/2014/main" id="{D8587025-1F56-4353-8D61-4DCCE8AC392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0" name="Freeform: Shape 770">
              <a:extLst>
                <a:ext uri="{FF2B5EF4-FFF2-40B4-BE49-F238E27FC236}">
                  <a16:creationId xmlns:a16="http://schemas.microsoft.com/office/drawing/2014/main" id="{485DD6B2-6023-4DE1-ACD2-6BE59A1C5F30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1" name="Freeform: Shape 771">
              <a:extLst>
                <a:ext uri="{FF2B5EF4-FFF2-40B4-BE49-F238E27FC236}">
                  <a16:creationId xmlns:a16="http://schemas.microsoft.com/office/drawing/2014/main" id="{82D1A006-90F2-48AA-8B02-C62B89C5041A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2" name="Freeform: Shape 772">
              <a:extLst>
                <a:ext uri="{FF2B5EF4-FFF2-40B4-BE49-F238E27FC236}">
                  <a16:creationId xmlns:a16="http://schemas.microsoft.com/office/drawing/2014/main" id="{3A8C39EB-167E-46D7-9C49-08F4903B6D56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3" name="Freeform: Shape 773">
              <a:extLst>
                <a:ext uri="{FF2B5EF4-FFF2-40B4-BE49-F238E27FC236}">
                  <a16:creationId xmlns:a16="http://schemas.microsoft.com/office/drawing/2014/main" id="{ED888741-EA71-4CE7-984F-A4829DDF44E7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4" name="Freeform: Shape 774">
              <a:extLst>
                <a:ext uri="{FF2B5EF4-FFF2-40B4-BE49-F238E27FC236}">
                  <a16:creationId xmlns:a16="http://schemas.microsoft.com/office/drawing/2014/main" id="{85A2BAB4-1110-4CC0-8E7E-94B5EF452CE8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5" name="Freeform: Shape 775">
              <a:extLst>
                <a:ext uri="{FF2B5EF4-FFF2-40B4-BE49-F238E27FC236}">
                  <a16:creationId xmlns:a16="http://schemas.microsoft.com/office/drawing/2014/main" id="{9939D3AD-F9A3-44E6-A0BB-D3A6D68DDC32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6" name="Freeform: Shape 776">
              <a:extLst>
                <a:ext uri="{FF2B5EF4-FFF2-40B4-BE49-F238E27FC236}">
                  <a16:creationId xmlns:a16="http://schemas.microsoft.com/office/drawing/2014/main" id="{9E6CF373-CB4A-49E3-A91B-E1333106FC46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7" name="Freeform: Shape 777">
              <a:extLst>
                <a:ext uri="{FF2B5EF4-FFF2-40B4-BE49-F238E27FC236}">
                  <a16:creationId xmlns:a16="http://schemas.microsoft.com/office/drawing/2014/main" id="{DFE25911-A9C1-4D86-89A6-39E3FAD72A16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8" name="Freeform: Shape 778">
              <a:extLst>
                <a:ext uri="{FF2B5EF4-FFF2-40B4-BE49-F238E27FC236}">
                  <a16:creationId xmlns:a16="http://schemas.microsoft.com/office/drawing/2014/main" id="{12CC2438-640A-44DC-88F1-C08673072782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9" name="Freeform: Shape 779">
              <a:extLst>
                <a:ext uri="{FF2B5EF4-FFF2-40B4-BE49-F238E27FC236}">
                  <a16:creationId xmlns:a16="http://schemas.microsoft.com/office/drawing/2014/main" id="{E4594EDF-317A-4616-8C05-555C975EC87B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0" name="Freeform: Shape 780">
              <a:extLst>
                <a:ext uri="{FF2B5EF4-FFF2-40B4-BE49-F238E27FC236}">
                  <a16:creationId xmlns:a16="http://schemas.microsoft.com/office/drawing/2014/main" id="{7F8BFC7F-039B-4DFD-A61F-D97D18FACD0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1" name="Freeform: Shape 781">
              <a:extLst>
                <a:ext uri="{FF2B5EF4-FFF2-40B4-BE49-F238E27FC236}">
                  <a16:creationId xmlns:a16="http://schemas.microsoft.com/office/drawing/2014/main" id="{EDFB3EC1-C0A9-4CCF-B26A-8AB3C817FC9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2" name="Freeform: Shape 782">
              <a:extLst>
                <a:ext uri="{FF2B5EF4-FFF2-40B4-BE49-F238E27FC236}">
                  <a16:creationId xmlns:a16="http://schemas.microsoft.com/office/drawing/2014/main" id="{CD7AF907-D059-41D1-ABBE-9F0B6ED789D2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3" name="Freeform: Shape 783">
              <a:extLst>
                <a:ext uri="{FF2B5EF4-FFF2-40B4-BE49-F238E27FC236}">
                  <a16:creationId xmlns:a16="http://schemas.microsoft.com/office/drawing/2014/main" id="{C13EF0F5-3154-4313-8E2E-40C7EB02C088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4" name="Freeform: Shape 784">
              <a:extLst>
                <a:ext uri="{FF2B5EF4-FFF2-40B4-BE49-F238E27FC236}">
                  <a16:creationId xmlns:a16="http://schemas.microsoft.com/office/drawing/2014/main" id="{88212D3D-7C7D-44AE-B216-051B96E265B8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5" name="Freeform: Shape 785">
              <a:extLst>
                <a:ext uri="{FF2B5EF4-FFF2-40B4-BE49-F238E27FC236}">
                  <a16:creationId xmlns:a16="http://schemas.microsoft.com/office/drawing/2014/main" id="{9D36302C-666E-4203-896A-FDF5040605B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6" name="Freeform: Shape 786">
              <a:extLst>
                <a:ext uri="{FF2B5EF4-FFF2-40B4-BE49-F238E27FC236}">
                  <a16:creationId xmlns:a16="http://schemas.microsoft.com/office/drawing/2014/main" id="{A27FAC5A-EC05-482F-8CA3-D7402E266154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7" name="Freeform: Shape 787">
              <a:extLst>
                <a:ext uri="{FF2B5EF4-FFF2-40B4-BE49-F238E27FC236}">
                  <a16:creationId xmlns:a16="http://schemas.microsoft.com/office/drawing/2014/main" id="{1472E387-456C-4372-BD9E-5A49FD80964E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8" name="Freeform: Shape 788">
              <a:extLst>
                <a:ext uri="{FF2B5EF4-FFF2-40B4-BE49-F238E27FC236}">
                  <a16:creationId xmlns:a16="http://schemas.microsoft.com/office/drawing/2014/main" id="{F7C98FE0-E5D7-4F2A-A6ED-5E94770B3979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9" name="Freeform: Shape 789">
              <a:extLst>
                <a:ext uri="{FF2B5EF4-FFF2-40B4-BE49-F238E27FC236}">
                  <a16:creationId xmlns:a16="http://schemas.microsoft.com/office/drawing/2014/main" id="{13389DEE-239E-4565-A0B6-FBEFCBBF077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0" name="Freeform: Shape 790">
              <a:extLst>
                <a:ext uri="{FF2B5EF4-FFF2-40B4-BE49-F238E27FC236}">
                  <a16:creationId xmlns:a16="http://schemas.microsoft.com/office/drawing/2014/main" id="{D62627FA-B0A0-496B-A307-049974AD4C0E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1" name="Freeform: Shape 791">
              <a:extLst>
                <a:ext uri="{FF2B5EF4-FFF2-40B4-BE49-F238E27FC236}">
                  <a16:creationId xmlns:a16="http://schemas.microsoft.com/office/drawing/2014/main" id="{DBD1E834-D16B-43D7-BD7B-E780F5860810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2" name="Freeform: Shape 792">
              <a:extLst>
                <a:ext uri="{FF2B5EF4-FFF2-40B4-BE49-F238E27FC236}">
                  <a16:creationId xmlns:a16="http://schemas.microsoft.com/office/drawing/2014/main" id="{5D1CC29C-266D-4705-9751-DF432597293A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3" name="Freeform: Shape 793">
              <a:extLst>
                <a:ext uri="{FF2B5EF4-FFF2-40B4-BE49-F238E27FC236}">
                  <a16:creationId xmlns:a16="http://schemas.microsoft.com/office/drawing/2014/main" id="{65D91725-605F-4F79-A75D-8A88A9DF0F6C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4" name="Freeform: Shape 794">
              <a:extLst>
                <a:ext uri="{FF2B5EF4-FFF2-40B4-BE49-F238E27FC236}">
                  <a16:creationId xmlns:a16="http://schemas.microsoft.com/office/drawing/2014/main" id="{40C93890-2392-4F9F-9943-B45C5323E04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5" name="Freeform: Shape 795">
              <a:extLst>
                <a:ext uri="{FF2B5EF4-FFF2-40B4-BE49-F238E27FC236}">
                  <a16:creationId xmlns:a16="http://schemas.microsoft.com/office/drawing/2014/main" id="{31CC2527-85F8-42C3-A3DA-667C0D953D26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6" name="Freeform: Shape 796">
              <a:extLst>
                <a:ext uri="{FF2B5EF4-FFF2-40B4-BE49-F238E27FC236}">
                  <a16:creationId xmlns:a16="http://schemas.microsoft.com/office/drawing/2014/main" id="{1F92ACA1-EDD0-430F-82F5-9FC034E40FEB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7" name="Freeform: Shape 797">
              <a:extLst>
                <a:ext uri="{FF2B5EF4-FFF2-40B4-BE49-F238E27FC236}">
                  <a16:creationId xmlns:a16="http://schemas.microsoft.com/office/drawing/2014/main" id="{22D63CC9-B840-476C-A01F-5AE903937437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8" name="Freeform: Shape 798">
              <a:extLst>
                <a:ext uri="{FF2B5EF4-FFF2-40B4-BE49-F238E27FC236}">
                  <a16:creationId xmlns:a16="http://schemas.microsoft.com/office/drawing/2014/main" id="{75B43569-25B3-4E11-A918-7BA5FCE75535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9" name="Freeform: Shape 799">
              <a:extLst>
                <a:ext uri="{FF2B5EF4-FFF2-40B4-BE49-F238E27FC236}">
                  <a16:creationId xmlns:a16="http://schemas.microsoft.com/office/drawing/2014/main" id="{94245F08-8806-451E-9978-D0640751C92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0" name="Freeform: Shape 800">
              <a:extLst>
                <a:ext uri="{FF2B5EF4-FFF2-40B4-BE49-F238E27FC236}">
                  <a16:creationId xmlns:a16="http://schemas.microsoft.com/office/drawing/2014/main" id="{55877F19-9705-40C7-A1B6-BBB617C05A5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1" name="Freeform: Shape 801">
              <a:extLst>
                <a:ext uri="{FF2B5EF4-FFF2-40B4-BE49-F238E27FC236}">
                  <a16:creationId xmlns:a16="http://schemas.microsoft.com/office/drawing/2014/main" id="{6C5E7308-E9AC-4060-BACD-118D5184E251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2" name="Freeform: Shape 802">
              <a:extLst>
                <a:ext uri="{FF2B5EF4-FFF2-40B4-BE49-F238E27FC236}">
                  <a16:creationId xmlns:a16="http://schemas.microsoft.com/office/drawing/2014/main" id="{EDD3E9B5-5367-40D1-A1A8-67088A9C36C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3" name="Freeform: Shape 803">
              <a:extLst>
                <a:ext uri="{FF2B5EF4-FFF2-40B4-BE49-F238E27FC236}">
                  <a16:creationId xmlns:a16="http://schemas.microsoft.com/office/drawing/2014/main" id="{C9A3B6F4-32DA-403A-8D51-63393E50E688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4" name="Freeform: Shape 804">
              <a:extLst>
                <a:ext uri="{FF2B5EF4-FFF2-40B4-BE49-F238E27FC236}">
                  <a16:creationId xmlns:a16="http://schemas.microsoft.com/office/drawing/2014/main" id="{0514BA11-E2C3-441B-A8C3-A46E5459A4B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5" name="Freeform: Shape 805">
              <a:extLst>
                <a:ext uri="{FF2B5EF4-FFF2-40B4-BE49-F238E27FC236}">
                  <a16:creationId xmlns:a16="http://schemas.microsoft.com/office/drawing/2014/main" id="{20FF40F6-0117-4AE1-9065-42BCF1B37A34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6" name="Freeform: Shape 806">
              <a:extLst>
                <a:ext uri="{FF2B5EF4-FFF2-40B4-BE49-F238E27FC236}">
                  <a16:creationId xmlns:a16="http://schemas.microsoft.com/office/drawing/2014/main" id="{3AA5163F-CE7D-41F4-BC74-B96BCBBB47A8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7" name="Freeform: Shape 807">
              <a:extLst>
                <a:ext uri="{FF2B5EF4-FFF2-40B4-BE49-F238E27FC236}">
                  <a16:creationId xmlns:a16="http://schemas.microsoft.com/office/drawing/2014/main" id="{C73233B8-5A95-4BB7-BE9A-97BB7F610837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8" name="Freeform: Shape 808">
              <a:extLst>
                <a:ext uri="{FF2B5EF4-FFF2-40B4-BE49-F238E27FC236}">
                  <a16:creationId xmlns:a16="http://schemas.microsoft.com/office/drawing/2014/main" id="{9EBA134C-111C-46F1-BAA9-653458F915C2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9" name="Freeform: Shape 809">
              <a:extLst>
                <a:ext uri="{FF2B5EF4-FFF2-40B4-BE49-F238E27FC236}">
                  <a16:creationId xmlns:a16="http://schemas.microsoft.com/office/drawing/2014/main" id="{A7F56C94-CE59-4460-BACE-621DF2071514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0" name="Freeform: Shape 810">
              <a:extLst>
                <a:ext uri="{FF2B5EF4-FFF2-40B4-BE49-F238E27FC236}">
                  <a16:creationId xmlns:a16="http://schemas.microsoft.com/office/drawing/2014/main" id="{4DE5E742-F7B9-4B0E-B1F1-E62B8BE0698B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1" name="Freeform: Shape 811">
              <a:extLst>
                <a:ext uri="{FF2B5EF4-FFF2-40B4-BE49-F238E27FC236}">
                  <a16:creationId xmlns:a16="http://schemas.microsoft.com/office/drawing/2014/main" id="{35D537F4-DC1B-4CFF-AB4A-6486392AE35C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2" name="Freeform: Shape 812">
              <a:extLst>
                <a:ext uri="{FF2B5EF4-FFF2-40B4-BE49-F238E27FC236}">
                  <a16:creationId xmlns:a16="http://schemas.microsoft.com/office/drawing/2014/main" id="{5411A26B-3AD3-4963-9F15-F0E7CFFB1CC5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3" name="Freeform: Shape 813">
              <a:extLst>
                <a:ext uri="{FF2B5EF4-FFF2-40B4-BE49-F238E27FC236}">
                  <a16:creationId xmlns:a16="http://schemas.microsoft.com/office/drawing/2014/main" id="{48791431-1761-45DC-9214-8DEFA99727E2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4" name="Freeform: Shape 814">
              <a:extLst>
                <a:ext uri="{FF2B5EF4-FFF2-40B4-BE49-F238E27FC236}">
                  <a16:creationId xmlns:a16="http://schemas.microsoft.com/office/drawing/2014/main" id="{D2732EC3-A2A6-4CFF-A670-4D8D68004401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5" name="Freeform: Shape 815">
              <a:extLst>
                <a:ext uri="{FF2B5EF4-FFF2-40B4-BE49-F238E27FC236}">
                  <a16:creationId xmlns:a16="http://schemas.microsoft.com/office/drawing/2014/main" id="{AAAAE361-E216-4F90-B5FE-BB3E90DFDE4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6" name="Freeform: Shape 816">
              <a:extLst>
                <a:ext uri="{FF2B5EF4-FFF2-40B4-BE49-F238E27FC236}">
                  <a16:creationId xmlns:a16="http://schemas.microsoft.com/office/drawing/2014/main" id="{538FF7AF-AE79-4392-A0FD-CBC506C03CEF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7" name="Freeform: Shape 817">
              <a:extLst>
                <a:ext uri="{FF2B5EF4-FFF2-40B4-BE49-F238E27FC236}">
                  <a16:creationId xmlns:a16="http://schemas.microsoft.com/office/drawing/2014/main" id="{AF27DB81-D98D-4713-91BF-3D1DE5FA75DD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8" name="Freeform: Shape 818">
              <a:extLst>
                <a:ext uri="{FF2B5EF4-FFF2-40B4-BE49-F238E27FC236}">
                  <a16:creationId xmlns:a16="http://schemas.microsoft.com/office/drawing/2014/main" id="{FD9ABFFD-9331-4CAD-A466-0920ED7D301D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9" name="Freeform: Shape 819">
              <a:extLst>
                <a:ext uri="{FF2B5EF4-FFF2-40B4-BE49-F238E27FC236}">
                  <a16:creationId xmlns:a16="http://schemas.microsoft.com/office/drawing/2014/main" id="{2D15FAE1-6517-445B-8BD4-AC3C32752B75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0" name="Freeform: Shape 820">
              <a:extLst>
                <a:ext uri="{FF2B5EF4-FFF2-40B4-BE49-F238E27FC236}">
                  <a16:creationId xmlns:a16="http://schemas.microsoft.com/office/drawing/2014/main" id="{17739184-A8F4-42F4-B44A-683ABAC59860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8AA1239C-A00E-4557-AED9-FEAEB4A1FCB4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2" name="Freeform: Shape 822">
              <a:extLst>
                <a:ext uri="{FF2B5EF4-FFF2-40B4-BE49-F238E27FC236}">
                  <a16:creationId xmlns:a16="http://schemas.microsoft.com/office/drawing/2014/main" id="{7DB43745-CCDA-43C9-88DB-221949E96A35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3" name="Freeform: Shape 823">
              <a:extLst>
                <a:ext uri="{FF2B5EF4-FFF2-40B4-BE49-F238E27FC236}">
                  <a16:creationId xmlns:a16="http://schemas.microsoft.com/office/drawing/2014/main" id="{93FBE89C-F138-45FB-A4A9-98263ABC4CA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4" name="Freeform: Shape 824">
              <a:extLst>
                <a:ext uri="{FF2B5EF4-FFF2-40B4-BE49-F238E27FC236}">
                  <a16:creationId xmlns:a16="http://schemas.microsoft.com/office/drawing/2014/main" id="{4672325D-4717-4773-A265-97333F8C1556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5" name="Freeform: Shape 825">
              <a:extLst>
                <a:ext uri="{FF2B5EF4-FFF2-40B4-BE49-F238E27FC236}">
                  <a16:creationId xmlns:a16="http://schemas.microsoft.com/office/drawing/2014/main" id="{3C5B1F13-1BBC-4855-A576-96C3A40AC7BD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6" name="Freeform: Shape 826">
              <a:extLst>
                <a:ext uri="{FF2B5EF4-FFF2-40B4-BE49-F238E27FC236}">
                  <a16:creationId xmlns:a16="http://schemas.microsoft.com/office/drawing/2014/main" id="{A35C43C7-8E7B-46E6-979F-D437FF6DBC6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7" name="Freeform: Shape 827">
              <a:extLst>
                <a:ext uri="{FF2B5EF4-FFF2-40B4-BE49-F238E27FC236}">
                  <a16:creationId xmlns:a16="http://schemas.microsoft.com/office/drawing/2014/main" id="{0A662549-331D-45F8-AFC1-FAB37ED72BF9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8" name="Freeform: Shape 828">
              <a:extLst>
                <a:ext uri="{FF2B5EF4-FFF2-40B4-BE49-F238E27FC236}">
                  <a16:creationId xmlns:a16="http://schemas.microsoft.com/office/drawing/2014/main" id="{BD19F9C3-503F-45B2-9664-7B16AA31F13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9" name="Freeform: Shape 829">
              <a:extLst>
                <a:ext uri="{FF2B5EF4-FFF2-40B4-BE49-F238E27FC236}">
                  <a16:creationId xmlns:a16="http://schemas.microsoft.com/office/drawing/2014/main" id="{2D277FE7-F558-4863-9707-649E3BBC80E2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0" name="Freeform: Shape 830">
              <a:extLst>
                <a:ext uri="{FF2B5EF4-FFF2-40B4-BE49-F238E27FC236}">
                  <a16:creationId xmlns:a16="http://schemas.microsoft.com/office/drawing/2014/main" id="{75797B13-F04D-466B-A2B6-87D8EAE880AA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1" name="Freeform: Shape 831">
              <a:extLst>
                <a:ext uri="{FF2B5EF4-FFF2-40B4-BE49-F238E27FC236}">
                  <a16:creationId xmlns:a16="http://schemas.microsoft.com/office/drawing/2014/main" id="{F7D431E3-BBD3-4C61-9923-FEBC1079322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2" name="Freeform: Shape 832">
              <a:extLst>
                <a:ext uri="{FF2B5EF4-FFF2-40B4-BE49-F238E27FC236}">
                  <a16:creationId xmlns:a16="http://schemas.microsoft.com/office/drawing/2014/main" id="{D2DD7D6A-6B9C-424F-A9D8-2C098EB5A7AA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3" name="Freeform: Shape 833">
              <a:extLst>
                <a:ext uri="{FF2B5EF4-FFF2-40B4-BE49-F238E27FC236}">
                  <a16:creationId xmlns:a16="http://schemas.microsoft.com/office/drawing/2014/main" id="{C827CA31-DEEC-4E3C-8C7E-9E09D947FF05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4" name="Freeform: Shape 834">
              <a:extLst>
                <a:ext uri="{FF2B5EF4-FFF2-40B4-BE49-F238E27FC236}">
                  <a16:creationId xmlns:a16="http://schemas.microsoft.com/office/drawing/2014/main" id="{0B1DFA2C-4BFE-4027-ADF8-68811DB5E410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5" name="Freeform: Shape 835">
              <a:extLst>
                <a:ext uri="{FF2B5EF4-FFF2-40B4-BE49-F238E27FC236}">
                  <a16:creationId xmlns:a16="http://schemas.microsoft.com/office/drawing/2014/main" id="{ECB0FF13-597B-4A30-A321-A9CC20BBB215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6" name="Freeform: Shape 836">
              <a:extLst>
                <a:ext uri="{FF2B5EF4-FFF2-40B4-BE49-F238E27FC236}">
                  <a16:creationId xmlns:a16="http://schemas.microsoft.com/office/drawing/2014/main" id="{DD5BE1B4-0578-4654-B37F-47DC9E71451C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7" name="Freeform: Shape 837">
              <a:extLst>
                <a:ext uri="{FF2B5EF4-FFF2-40B4-BE49-F238E27FC236}">
                  <a16:creationId xmlns:a16="http://schemas.microsoft.com/office/drawing/2014/main" id="{9CFF6E23-AF8A-430D-8349-717CA25E311C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8" name="Freeform: Shape 838">
              <a:extLst>
                <a:ext uri="{FF2B5EF4-FFF2-40B4-BE49-F238E27FC236}">
                  <a16:creationId xmlns:a16="http://schemas.microsoft.com/office/drawing/2014/main" id="{A4ED39D5-5A86-4BE1-9B91-A2F18C181392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9" name="Freeform: Shape 839">
              <a:extLst>
                <a:ext uri="{FF2B5EF4-FFF2-40B4-BE49-F238E27FC236}">
                  <a16:creationId xmlns:a16="http://schemas.microsoft.com/office/drawing/2014/main" id="{A1A0F9D3-03CD-46F1-BC32-9CFBFC6EC4B9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0" name="Freeform: Shape 840">
              <a:extLst>
                <a:ext uri="{FF2B5EF4-FFF2-40B4-BE49-F238E27FC236}">
                  <a16:creationId xmlns:a16="http://schemas.microsoft.com/office/drawing/2014/main" id="{E8F845FE-5EE4-49D1-81A4-D51CEE194E57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1" name="Freeform: Shape 841">
              <a:extLst>
                <a:ext uri="{FF2B5EF4-FFF2-40B4-BE49-F238E27FC236}">
                  <a16:creationId xmlns:a16="http://schemas.microsoft.com/office/drawing/2014/main" id="{9D6F92C6-1A98-4909-AFFE-9ADD67788AC0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2" name="Freeform: Shape 842">
              <a:extLst>
                <a:ext uri="{FF2B5EF4-FFF2-40B4-BE49-F238E27FC236}">
                  <a16:creationId xmlns:a16="http://schemas.microsoft.com/office/drawing/2014/main" id="{54D89895-0A3A-4CFE-A83B-88A777A533E3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3" name="Freeform: Shape 843">
              <a:extLst>
                <a:ext uri="{FF2B5EF4-FFF2-40B4-BE49-F238E27FC236}">
                  <a16:creationId xmlns:a16="http://schemas.microsoft.com/office/drawing/2014/main" id="{C2926AE5-7A57-4F33-A0DF-BD4A08C777B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4" name="Freeform: Shape 844">
              <a:extLst>
                <a:ext uri="{FF2B5EF4-FFF2-40B4-BE49-F238E27FC236}">
                  <a16:creationId xmlns:a16="http://schemas.microsoft.com/office/drawing/2014/main" id="{F2A08A5C-1108-48DE-8D18-608248399308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5" name="Freeform: Shape 845">
              <a:extLst>
                <a:ext uri="{FF2B5EF4-FFF2-40B4-BE49-F238E27FC236}">
                  <a16:creationId xmlns:a16="http://schemas.microsoft.com/office/drawing/2014/main" id="{37E8AE48-DA6C-4C0D-A6D5-99C5399A0F4E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6" name="Freeform: Shape 846">
              <a:extLst>
                <a:ext uri="{FF2B5EF4-FFF2-40B4-BE49-F238E27FC236}">
                  <a16:creationId xmlns:a16="http://schemas.microsoft.com/office/drawing/2014/main" id="{43FE3DED-B3C0-45A3-B868-0AF9532A1B05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7" name="Freeform: Shape 847">
              <a:extLst>
                <a:ext uri="{FF2B5EF4-FFF2-40B4-BE49-F238E27FC236}">
                  <a16:creationId xmlns:a16="http://schemas.microsoft.com/office/drawing/2014/main" id="{75C310E5-ED5B-45DF-BDF6-5E409C2ADB83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8" name="Freeform: Shape 848">
              <a:extLst>
                <a:ext uri="{FF2B5EF4-FFF2-40B4-BE49-F238E27FC236}">
                  <a16:creationId xmlns:a16="http://schemas.microsoft.com/office/drawing/2014/main" id="{32AE3C31-D4F8-44A6-8E57-AFEE8B7CC450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9" name="Freeform: Shape 849">
              <a:extLst>
                <a:ext uri="{FF2B5EF4-FFF2-40B4-BE49-F238E27FC236}">
                  <a16:creationId xmlns:a16="http://schemas.microsoft.com/office/drawing/2014/main" id="{B17E22EF-0226-4132-821B-E08EF749A03F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0" name="Freeform: Shape 850">
              <a:extLst>
                <a:ext uri="{FF2B5EF4-FFF2-40B4-BE49-F238E27FC236}">
                  <a16:creationId xmlns:a16="http://schemas.microsoft.com/office/drawing/2014/main" id="{D8781826-7D0A-4C92-8918-F52CC8B7CD9B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1" name="Freeform: Shape 851">
              <a:extLst>
                <a:ext uri="{FF2B5EF4-FFF2-40B4-BE49-F238E27FC236}">
                  <a16:creationId xmlns:a16="http://schemas.microsoft.com/office/drawing/2014/main" id="{AFC106EF-6950-4E0E-8F7E-D163ACDB7C14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2" name="Freeform: Shape 852">
              <a:extLst>
                <a:ext uri="{FF2B5EF4-FFF2-40B4-BE49-F238E27FC236}">
                  <a16:creationId xmlns:a16="http://schemas.microsoft.com/office/drawing/2014/main" id="{53ECEAF1-6115-4CEF-B90B-99ECB9718C16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3" name="Freeform: Shape 853">
              <a:extLst>
                <a:ext uri="{FF2B5EF4-FFF2-40B4-BE49-F238E27FC236}">
                  <a16:creationId xmlns:a16="http://schemas.microsoft.com/office/drawing/2014/main" id="{EF75EDEA-DF75-4058-B30A-5E3F8E8C3C24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4" name="Freeform: Shape 854">
              <a:extLst>
                <a:ext uri="{FF2B5EF4-FFF2-40B4-BE49-F238E27FC236}">
                  <a16:creationId xmlns:a16="http://schemas.microsoft.com/office/drawing/2014/main" id="{495AB8BA-C0FD-4463-A50F-17C6A917C232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5" name="Freeform: Shape 855">
              <a:extLst>
                <a:ext uri="{FF2B5EF4-FFF2-40B4-BE49-F238E27FC236}">
                  <a16:creationId xmlns:a16="http://schemas.microsoft.com/office/drawing/2014/main" id="{6C4A77CE-240E-412A-95D5-253BEEE313A6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6" name="Freeform: Shape 856">
              <a:extLst>
                <a:ext uri="{FF2B5EF4-FFF2-40B4-BE49-F238E27FC236}">
                  <a16:creationId xmlns:a16="http://schemas.microsoft.com/office/drawing/2014/main" id="{1CEA9548-3DFB-43B4-A42E-0BA4C14CD920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7" name="Freeform: Shape 857">
              <a:extLst>
                <a:ext uri="{FF2B5EF4-FFF2-40B4-BE49-F238E27FC236}">
                  <a16:creationId xmlns:a16="http://schemas.microsoft.com/office/drawing/2014/main" id="{10CE2251-9087-47DE-89A6-FCE436F85E3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8" name="Freeform: Shape 858">
              <a:extLst>
                <a:ext uri="{FF2B5EF4-FFF2-40B4-BE49-F238E27FC236}">
                  <a16:creationId xmlns:a16="http://schemas.microsoft.com/office/drawing/2014/main" id="{461F95BE-0FE0-4174-9218-7BF4FBE0D5C0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9" name="Freeform: Shape 859">
              <a:extLst>
                <a:ext uri="{FF2B5EF4-FFF2-40B4-BE49-F238E27FC236}">
                  <a16:creationId xmlns:a16="http://schemas.microsoft.com/office/drawing/2014/main" id="{4D8BA065-FBD0-4646-88B3-CDFCBB615250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0" name="Freeform: Shape 860">
              <a:extLst>
                <a:ext uri="{FF2B5EF4-FFF2-40B4-BE49-F238E27FC236}">
                  <a16:creationId xmlns:a16="http://schemas.microsoft.com/office/drawing/2014/main" id="{0C6B5912-7100-4620-A391-B01C3F42792A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1" name="Freeform: Shape 861">
              <a:extLst>
                <a:ext uri="{FF2B5EF4-FFF2-40B4-BE49-F238E27FC236}">
                  <a16:creationId xmlns:a16="http://schemas.microsoft.com/office/drawing/2014/main" id="{0D2EEEB3-8686-464B-B9DE-BA5F358C9F5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2" name="Freeform: Shape 862">
              <a:extLst>
                <a:ext uri="{FF2B5EF4-FFF2-40B4-BE49-F238E27FC236}">
                  <a16:creationId xmlns:a16="http://schemas.microsoft.com/office/drawing/2014/main" id="{2F6F6107-CB6E-4ECB-936B-00AEB91225FF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3" name="Freeform: Shape 863">
              <a:extLst>
                <a:ext uri="{FF2B5EF4-FFF2-40B4-BE49-F238E27FC236}">
                  <a16:creationId xmlns:a16="http://schemas.microsoft.com/office/drawing/2014/main" id="{0C731D58-B507-4ED5-B7E0-E896390890CF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4" name="Freeform: Shape 864">
              <a:extLst>
                <a:ext uri="{FF2B5EF4-FFF2-40B4-BE49-F238E27FC236}">
                  <a16:creationId xmlns:a16="http://schemas.microsoft.com/office/drawing/2014/main" id="{AFFC013E-00C0-4E18-8D67-91303FCDE2B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5" name="Freeform: Shape 865">
              <a:extLst>
                <a:ext uri="{FF2B5EF4-FFF2-40B4-BE49-F238E27FC236}">
                  <a16:creationId xmlns:a16="http://schemas.microsoft.com/office/drawing/2014/main" id="{4D7240FD-BF3D-4B59-9E91-F7AF27AC2B2A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6" name="Freeform: Shape 866">
              <a:extLst>
                <a:ext uri="{FF2B5EF4-FFF2-40B4-BE49-F238E27FC236}">
                  <a16:creationId xmlns:a16="http://schemas.microsoft.com/office/drawing/2014/main" id="{8114C800-A376-4F16-859B-204CAD80B3F1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7" name="Freeform: Shape 867">
              <a:extLst>
                <a:ext uri="{FF2B5EF4-FFF2-40B4-BE49-F238E27FC236}">
                  <a16:creationId xmlns:a16="http://schemas.microsoft.com/office/drawing/2014/main" id="{78FD0222-C224-4C3E-987A-4E330A54C1CA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8" name="Freeform: Shape 868">
              <a:extLst>
                <a:ext uri="{FF2B5EF4-FFF2-40B4-BE49-F238E27FC236}">
                  <a16:creationId xmlns:a16="http://schemas.microsoft.com/office/drawing/2014/main" id="{2FD870D1-CFE3-4BC8-9081-724563A27161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9" name="Freeform: Shape 869">
              <a:extLst>
                <a:ext uri="{FF2B5EF4-FFF2-40B4-BE49-F238E27FC236}">
                  <a16:creationId xmlns:a16="http://schemas.microsoft.com/office/drawing/2014/main" id="{EFE0FAF2-561C-4C21-93BA-12A626781C36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0" name="Freeform: Shape 870">
              <a:extLst>
                <a:ext uri="{FF2B5EF4-FFF2-40B4-BE49-F238E27FC236}">
                  <a16:creationId xmlns:a16="http://schemas.microsoft.com/office/drawing/2014/main" id="{C3C94939-378D-495A-9F07-0CC57BE4749D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1" name="Freeform: Shape 871">
              <a:extLst>
                <a:ext uri="{FF2B5EF4-FFF2-40B4-BE49-F238E27FC236}">
                  <a16:creationId xmlns:a16="http://schemas.microsoft.com/office/drawing/2014/main" id="{F5C87245-5FF7-40CC-ACF5-10BEF2733365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2" name="Freeform: Shape 872">
              <a:extLst>
                <a:ext uri="{FF2B5EF4-FFF2-40B4-BE49-F238E27FC236}">
                  <a16:creationId xmlns:a16="http://schemas.microsoft.com/office/drawing/2014/main" id="{FC60BF95-2517-4039-ACE1-A2C16561A1C4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3" name="Freeform: Shape 873">
              <a:extLst>
                <a:ext uri="{FF2B5EF4-FFF2-40B4-BE49-F238E27FC236}">
                  <a16:creationId xmlns:a16="http://schemas.microsoft.com/office/drawing/2014/main" id="{2D63F5BE-A362-44F0-A11A-CC815493F80B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4" name="Freeform: Shape 874">
              <a:extLst>
                <a:ext uri="{FF2B5EF4-FFF2-40B4-BE49-F238E27FC236}">
                  <a16:creationId xmlns:a16="http://schemas.microsoft.com/office/drawing/2014/main" id="{97458DA6-8F9D-49EA-8484-574C57B2A4A6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5" name="Freeform: Shape 875">
              <a:extLst>
                <a:ext uri="{FF2B5EF4-FFF2-40B4-BE49-F238E27FC236}">
                  <a16:creationId xmlns:a16="http://schemas.microsoft.com/office/drawing/2014/main" id="{E6E3F229-D827-42E1-B8EB-8F9B5BAFA3D0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6" name="Freeform: Shape 876">
              <a:extLst>
                <a:ext uri="{FF2B5EF4-FFF2-40B4-BE49-F238E27FC236}">
                  <a16:creationId xmlns:a16="http://schemas.microsoft.com/office/drawing/2014/main" id="{66CC554A-658D-4493-9C86-DD23117AA56F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7" name="Freeform: Shape 877">
              <a:extLst>
                <a:ext uri="{FF2B5EF4-FFF2-40B4-BE49-F238E27FC236}">
                  <a16:creationId xmlns:a16="http://schemas.microsoft.com/office/drawing/2014/main" id="{B803B728-187C-4C39-9E60-848AB07AE506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8" name="Freeform: Shape 878">
              <a:extLst>
                <a:ext uri="{FF2B5EF4-FFF2-40B4-BE49-F238E27FC236}">
                  <a16:creationId xmlns:a16="http://schemas.microsoft.com/office/drawing/2014/main" id="{F3D7A3B9-8D2A-4687-BDBA-6F806F1B5614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9" name="Freeform: Shape 879">
              <a:extLst>
                <a:ext uri="{FF2B5EF4-FFF2-40B4-BE49-F238E27FC236}">
                  <a16:creationId xmlns:a16="http://schemas.microsoft.com/office/drawing/2014/main" id="{D9ACD887-8F1F-4AD5-9EA0-E99B24D3FCCB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0" name="Freeform: Shape 880">
              <a:extLst>
                <a:ext uri="{FF2B5EF4-FFF2-40B4-BE49-F238E27FC236}">
                  <a16:creationId xmlns:a16="http://schemas.microsoft.com/office/drawing/2014/main" id="{9788E9A0-D64F-4B55-B1F8-FEB8D5182731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1" name="Freeform: Shape 881">
              <a:extLst>
                <a:ext uri="{FF2B5EF4-FFF2-40B4-BE49-F238E27FC236}">
                  <a16:creationId xmlns:a16="http://schemas.microsoft.com/office/drawing/2014/main" id="{8EE130F1-5123-4D79-8184-25F12CB594A1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2" name="Freeform: Shape 882">
              <a:extLst>
                <a:ext uri="{FF2B5EF4-FFF2-40B4-BE49-F238E27FC236}">
                  <a16:creationId xmlns:a16="http://schemas.microsoft.com/office/drawing/2014/main" id="{0527EC1E-0167-4DE3-9939-33032BC49657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3" name="Freeform: Shape 883">
              <a:extLst>
                <a:ext uri="{FF2B5EF4-FFF2-40B4-BE49-F238E27FC236}">
                  <a16:creationId xmlns:a16="http://schemas.microsoft.com/office/drawing/2014/main" id="{4A335C42-8C19-4408-A875-284A2317663F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4" name="Freeform: Shape 884">
              <a:extLst>
                <a:ext uri="{FF2B5EF4-FFF2-40B4-BE49-F238E27FC236}">
                  <a16:creationId xmlns:a16="http://schemas.microsoft.com/office/drawing/2014/main" id="{B49F6C50-1335-42ED-8466-8D3B76EC0BC4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5" name="Freeform: Shape 885">
              <a:extLst>
                <a:ext uri="{FF2B5EF4-FFF2-40B4-BE49-F238E27FC236}">
                  <a16:creationId xmlns:a16="http://schemas.microsoft.com/office/drawing/2014/main" id="{5074876A-D60C-449C-9134-E75A480ECE45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6" name="Freeform: Shape 886">
              <a:extLst>
                <a:ext uri="{FF2B5EF4-FFF2-40B4-BE49-F238E27FC236}">
                  <a16:creationId xmlns:a16="http://schemas.microsoft.com/office/drawing/2014/main" id="{5E81D539-619F-41AE-8339-58CCA3A80106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7" name="Freeform: Shape 887">
              <a:extLst>
                <a:ext uri="{FF2B5EF4-FFF2-40B4-BE49-F238E27FC236}">
                  <a16:creationId xmlns:a16="http://schemas.microsoft.com/office/drawing/2014/main" id="{1CE24D3B-FBD4-41E1-B5C9-F2CB25A5B6B9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8" name="Freeform: Shape 888">
              <a:extLst>
                <a:ext uri="{FF2B5EF4-FFF2-40B4-BE49-F238E27FC236}">
                  <a16:creationId xmlns:a16="http://schemas.microsoft.com/office/drawing/2014/main" id="{BBE86FB9-AD2E-4BFB-BBFA-9106148D995B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9" name="Freeform: Shape 889">
              <a:extLst>
                <a:ext uri="{FF2B5EF4-FFF2-40B4-BE49-F238E27FC236}">
                  <a16:creationId xmlns:a16="http://schemas.microsoft.com/office/drawing/2014/main" id="{010B04DE-D369-4AA9-AA5B-B70AD08C5159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0" name="Freeform: Shape 890">
              <a:extLst>
                <a:ext uri="{FF2B5EF4-FFF2-40B4-BE49-F238E27FC236}">
                  <a16:creationId xmlns:a16="http://schemas.microsoft.com/office/drawing/2014/main" id="{01E980FE-200B-4849-8AE3-2B4906173A56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1" name="Freeform: Shape 891">
              <a:extLst>
                <a:ext uri="{FF2B5EF4-FFF2-40B4-BE49-F238E27FC236}">
                  <a16:creationId xmlns:a16="http://schemas.microsoft.com/office/drawing/2014/main" id="{FEE10CCD-9EBD-4802-A0E1-AECA60779AAB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2" name="Freeform: Shape 892">
              <a:extLst>
                <a:ext uri="{FF2B5EF4-FFF2-40B4-BE49-F238E27FC236}">
                  <a16:creationId xmlns:a16="http://schemas.microsoft.com/office/drawing/2014/main" id="{EBDC9C39-A0F1-4BBA-AB68-D7743C60BA38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3" name="Freeform: Shape 893">
              <a:extLst>
                <a:ext uri="{FF2B5EF4-FFF2-40B4-BE49-F238E27FC236}">
                  <a16:creationId xmlns:a16="http://schemas.microsoft.com/office/drawing/2014/main" id="{8F979A77-E47F-4236-B06C-2224A7CE54C9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4" name="Freeform: Shape 894">
              <a:extLst>
                <a:ext uri="{FF2B5EF4-FFF2-40B4-BE49-F238E27FC236}">
                  <a16:creationId xmlns:a16="http://schemas.microsoft.com/office/drawing/2014/main" id="{663C82FC-D550-4A63-AAD7-109DCED63B8F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5" name="Freeform: Shape 895">
              <a:extLst>
                <a:ext uri="{FF2B5EF4-FFF2-40B4-BE49-F238E27FC236}">
                  <a16:creationId xmlns:a16="http://schemas.microsoft.com/office/drawing/2014/main" id="{BAC87A57-069A-4EE6-A2EA-74A44FE7FDD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6" name="Freeform: Shape 896">
              <a:extLst>
                <a:ext uri="{FF2B5EF4-FFF2-40B4-BE49-F238E27FC236}">
                  <a16:creationId xmlns:a16="http://schemas.microsoft.com/office/drawing/2014/main" id="{03AC94E6-502A-4BE8-9CE1-36C2162B0B52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7" name="Freeform: Shape 897">
              <a:extLst>
                <a:ext uri="{FF2B5EF4-FFF2-40B4-BE49-F238E27FC236}">
                  <a16:creationId xmlns:a16="http://schemas.microsoft.com/office/drawing/2014/main" id="{CC8B4E5C-E590-4C28-BC21-1AC40CB1755A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8" name="Freeform: Shape 898">
              <a:extLst>
                <a:ext uri="{FF2B5EF4-FFF2-40B4-BE49-F238E27FC236}">
                  <a16:creationId xmlns:a16="http://schemas.microsoft.com/office/drawing/2014/main" id="{CEBE1AF3-F172-4297-AEE1-2BCCE1E48032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9" name="Freeform: Shape 899">
              <a:extLst>
                <a:ext uri="{FF2B5EF4-FFF2-40B4-BE49-F238E27FC236}">
                  <a16:creationId xmlns:a16="http://schemas.microsoft.com/office/drawing/2014/main" id="{02C717DF-FE0F-4ED1-931D-92AA1B14B77B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0" name="Freeform: Shape 900">
              <a:extLst>
                <a:ext uri="{FF2B5EF4-FFF2-40B4-BE49-F238E27FC236}">
                  <a16:creationId xmlns:a16="http://schemas.microsoft.com/office/drawing/2014/main" id="{972C067C-43A1-459A-BF80-33FF2098C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1" name="Freeform: Shape 901">
              <a:extLst>
                <a:ext uri="{FF2B5EF4-FFF2-40B4-BE49-F238E27FC236}">
                  <a16:creationId xmlns:a16="http://schemas.microsoft.com/office/drawing/2014/main" id="{C94C3FD2-2A63-48DE-B764-42309845CE44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2" name="Freeform: Shape 902">
              <a:extLst>
                <a:ext uri="{FF2B5EF4-FFF2-40B4-BE49-F238E27FC236}">
                  <a16:creationId xmlns:a16="http://schemas.microsoft.com/office/drawing/2014/main" id="{FB118C10-B225-4513-9DEE-7F440BB727B1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3" name="Freeform: Shape 903">
              <a:extLst>
                <a:ext uri="{FF2B5EF4-FFF2-40B4-BE49-F238E27FC236}">
                  <a16:creationId xmlns:a16="http://schemas.microsoft.com/office/drawing/2014/main" id="{83A03A2E-4FB1-465E-AC17-6BFCF7F7F0AD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4" name="Freeform: Shape 904">
              <a:extLst>
                <a:ext uri="{FF2B5EF4-FFF2-40B4-BE49-F238E27FC236}">
                  <a16:creationId xmlns:a16="http://schemas.microsoft.com/office/drawing/2014/main" id="{A26882A3-F5F1-4300-9025-107ADF29A9C1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5" name="Freeform: Shape 905">
              <a:extLst>
                <a:ext uri="{FF2B5EF4-FFF2-40B4-BE49-F238E27FC236}">
                  <a16:creationId xmlns:a16="http://schemas.microsoft.com/office/drawing/2014/main" id="{346B3E73-36E1-44C1-AAE3-32DC6EF3A1EE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6" name="Freeform: Shape 906">
              <a:extLst>
                <a:ext uri="{FF2B5EF4-FFF2-40B4-BE49-F238E27FC236}">
                  <a16:creationId xmlns:a16="http://schemas.microsoft.com/office/drawing/2014/main" id="{80507244-3E0B-4BB4-921D-79B220D5F353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7" name="Freeform: Shape 907">
              <a:extLst>
                <a:ext uri="{FF2B5EF4-FFF2-40B4-BE49-F238E27FC236}">
                  <a16:creationId xmlns:a16="http://schemas.microsoft.com/office/drawing/2014/main" id="{CB8B0662-E657-4CEA-AC3C-E68B2494E345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8" name="Freeform: Shape 908">
              <a:extLst>
                <a:ext uri="{FF2B5EF4-FFF2-40B4-BE49-F238E27FC236}">
                  <a16:creationId xmlns:a16="http://schemas.microsoft.com/office/drawing/2014/main" id="{297D629D-78C5-41CE-8210-CEE5557721E6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9" name="Freeform: Shape 909">
              <a:extLst>
                <a:ext uri="{FF2B5EF4-FFF2-40B4-BE49-F238E27FC236}">
                  <a16:creationId xmlns:a16="http://schemas.microsoft.com/office/drawing/2014/main" id="{26C8DC51-6971-4849-B1B8-6FE6B02939A4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0" name="Freeform: Shape 910">
              <a:extLst>
                <a:ext uri="{FF2B5EF4-FFF2-40B4-BE49-F238E27FC236}">
                  <a16:creationId xmlns:a16="http://schemas.microsoft.com/office/drawing/2014/main" id="{EBEE263F-9203-4479-95FF-41AA96E54676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1" name="Freeform: Shape 911">
              <a:extLst>
                <a:ext uri="{FF2B5EF4-FFF2-40B4-BE49-F238E27FC236}">
                  <a16:creationId xmlns:a16="http://schemas.microsoft.com/office/drawing/2014/main" id="{C34A8FEC-4426-4ECA-AFFA-BAAF752AEE0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2" name="Freeform: Shape 912">
              <a:extLst>
                <a:ext uri="{FF2B5EF4-FFF2-40B4-BE49-F238E27FC236}">
                  <a16:creationId xmlns:a16="http://schemas.microsoft.com/office/drawing/2014/main" id="{45D04803-F013-49EA-AFD3-2632EEE485BF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3" name="Freeform: Shape 913">
              <a:extLst>
                <a:ext uri="{FF2B5EF4-FFF2-40B4-BE49-F238E27FC236}">
                  <a16:creationId xmlns:a16="http://schemas.microsoft.com/office/drawing/2014/main" id="{833B7019-D3E1-4E85-AB2E-6203AB8672CB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4" name="Freeform: Shape 914">
              <a:extLst>
                <a:ext uri="{FF2B5EF4-FFF2-40B4-BE49-F238E27FC236}">
                  <a16:creationId xmlns:a16="http://schemas.microsoft.com/office/drawing/2014/main" id="{15CBB679-6C1F-451D-B8DD-E269015B974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5" name="Freeform: Shape 915">
              <a:extLst>
                <a:ext uri="{FF2B5EF4-FFF2-40B4-BE49-F238E27FC236}">
                  <a16:creationId xmlns:a16="http://schemas.microsoft.com/office/drawing/2014/main" id="{E7EC23CF-B04C-4A8E-903C-744A36D456FB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6" name="Freeform: Shape 916">
              <a:extLst>
                <a:ext uri="{FF2B5EF4-FFF2-40B4-BE49-F238E27FC236}">
                  <a16:creationId xmlns:a16="http://schemas.microsoft.com/office/drawing/2014/main" id="{210D2F3D-35B5-4070-A2B5-A3DD95DF13A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7" name="Freeform: Shape 917">
              <a:extLst>
                <a:ext uri="{FF2B5EF4-FFF2-40B4-BE49-F238E27FC236}">
                  <a16:creationId xmlns:a16="http://schemas.microsoft.com/office/drawing/2014/main" id="{F8F83A6A-BC36-4134-A6D4-92882BBF7658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8" name="Freeform: Shape 918">
              <a:extLst>
                <a:ext uri="{FF2B5EF4-FFF2-40B4-BE49-F238E27FC236}">
                  <a16:creationId xmlns:a16="http://schemas.microsoft.com/office/drawing/2014/main" id="{F22C24D6-D6D7-4B7F-8B20-68E1599396D2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9" name="Freeform: Shape 919">
              <a:extLst>
                <a:ext uri="{FF2B5EF4-FFF2-40B4-BE49-F238E27FC236}">
                  <a16:creationId xmlns:a16="http://schemas.microsoft.com/office/drawing/2014/main" id="{93AEC1A4-A964-4E0A-AAF1-D3464064C293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0" name="Freeform: Shape 920">
              <a:extLst>
                <a:ext uri="{FF2B5EF4-FFF2-40B4-BE49-F238E27FC236}">
                  <a16:creationId xmlns:a16="http://schemas.microsoft.com/office/drawing/2014/main" id="{BAAF2BAB-C77B-493C-885B-AED3C8798E95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1" name="Freeform: Shape 921">
              <a:extLst>
                <a:ext uri="{FF2B5EF4-FFF2-40B4-BE49-F238E27FC236}">
                  <a16:creationId xmlns:a16="http://schemas.microsoft.com/office/drawing/2014/main" id="{D4A3E82B-FB5F-4F4F-9E90-53BD15CB6FA6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2" name="Freeform: Shape 922">
              <a:extLst>
                <a:ext uri="{FF2B5EF4-FFF2-40B4-BE49-F238E27FC236}">
                  <a16:creationId xmlns:a16="http://schemas.microsoft.com/office/drawing/2014/main" id="{AA2B6285-8AD4-4B9E-BC48-350503DCC052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3" name="Freeform: Shape 923">
              <a:extLst>
                <a:ext uri="{FF2B5EF4-FFF2-40B4-BE49-F238E27FC236}">
                  <a16:creationId xmlns:a16="http://schemas.microsoft.com/office/drawing/2014/main" id="{DC74E70C-5B02-4954-88ED-25AE87A95886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4" name="Freeform: Shape 924">
              <a:extLst>
                <a:ext uri="{FF2B5EF4-FFF2-40B4-BE49-F238E27FC236}">
                  <a16:creationId xmlns:a16="http://schemas.microsoft.com/office/drawing/2014/main" id="{80F960A8-F4C6-40A0-B84C-AF4E3796A566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5" name="Freeform: Shape 925">
              <a:extLst>
                <a:ext uri="{FF2B5EF4-FFF2-40B4-BE49-F238E27FC236}">
                  <a16:creationId xmlns:a16="http://schemas.microsoft.com/office/drawing/2014/main" id="{F98B91A0-8843-4715-96E1-EA3ECF19CB5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6" name="Freeform: Shape 926">
              <a:extLst>
                <a:ext uri="{FF2B5EF4-FFF2-40B4-BE49-F238E27FC236}">
                  <a16:creationId xmlns:a16="http://schemas.microsoft.com/office/drawing/2014/main" id="{6CE787A6-550D-4E4A-91DA-3F9EFE80392D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7" name="Freeform: Shape 927">
              <a:extLst>
                <a:ext uri="{FF2B5EF4-FFF2-40B4-BE49-F238E27FC236}">
                  <a16:creationId xmlns:a16="http://schemas.microsoft.com/office/drawing/2014/main" id="{2BE605AA-48EF-497C-89AB-288B69715E34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8" name="Freeform: Shape 928">
              <a:extLst>
                <a:ext uri="{FF2B5EF4-FFF2-40B4-BE49-F238E27FC236}">
                  <a16:creationId xmlns:a16="http://schemas.microsoft.com/office/drawing/2014/main" id="{43A43132-165D-4176-A303-1E45DF30742D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9" name="Freeform: Shape 929">
              <a:extLst>
                <a:ext uri="{FF2B5EF4-FFF2-40B4-BE49-F238E27FC236}">
                  <a16:creationId xmlns:a16="http://schemas.microsoft.com/office/drawing/2014/main" id="{2E3F8A3F-F401-4137-81FA-20F3218501B9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0" name="Freeform: Shape 930">
              <a:extLst>
                <a:ext uri="{FF2B5EF4-FFF2-40B4-BE49-F238E27FC236}">
                  <a16:creationId xmlns:a16="http://schemas.microsoft.com/office/drawing/2014/main" id="{7CF33C4D-7464-461D-8C2B-9CD31B78253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1" name="Freeform: Shape 931">
              <a:extLst>
                <a:ext uri="{FF2B5EF4-FFF2-40B4-BE49-F238E27FC236}">
                  <a16:creationId xmlns:a16="http://schemas.microsoft.com/office/drawing/2014/main" id="{1859C328-A693-4899-AB2E-3D937BDDD8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2" name="Freeform: Shape 932">
              <a:extLst>
                <a:ext uri="{FF2B5EF4-FFF2-40B4-BE49-F238E27FC236}">
                  <a16:creationId xmlns:a16="http://schemas.microsoft.com/office/drawing/2014/main" id="{0B80D753-4FFA-4253-8CBE-552F31DCF2FE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3" name="Freeform: Shape 933">
              <a:extLst>
                <a:ext uri="{FF2B5EF4-FFF2-40B4-BE49-F238E27FC236}">
                  <a16:creationId xmlns:a16="http://schemas.microsoft.com/office/drawing/2014/main" id="{63A23C4A-7EDF-4D68-BFEA-C90AD19CE117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4" name="Freeform: Shape 934">
              <a:extLst>
                <a:ext uri="{FF2B5EF4-FFF2-40B4-BE49-F238E27FC236}">
                  <a16:creationId xmlns:a16="http://schemas.microsoft.com/office/drawing/2014/main" id="{C7353E5D-6E32-4FAB-9020-86CED6800D6F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5" name="Freeform: Shape 935">
              <a:extLst>
                <a:ext uri="{FF2B5EF4-FFF2-40B4-BE49-F238E27FC236}">
                  <a16:creationId xmlns:a16="http://schemas.microsoft.com/office/drawing/2014/main" id="{65927390-CA51-4D84-AD37-9B473FA8765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6" name="Freeform: Shape 936">
              <a:extLst>
                <a:ext uri="{FF2B5EF4-FFF2-40B4-BE49-F238E27FC236}">
                  <a16:creationId xmlns:a16="http://schemas.microsoft.com/office/drawing/2014/main" id="{7C4F8BDA-4A38-4EFD-BC62-DBA9608F7995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7" name="Freeform: Shape 937">
              <a:extLst>
                <a:ext uri="{FF2B5EF4-FFF2-40B4-BE49-F238E27FC236}">
                  <a16:creationId xmlns:a16="http://schemas.microsoft.com/office/drawing/2014/main" id="{F6804F4E-9E9D-42A9-9F70-651B0FEC1EA3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8" name="Freeform: Shape 938">
              <a:extLst>
                <a:ext uri="{FF2B5EF4-FFF2-40B4-BE49-F238E27FC236}">
                  <a16:creationId xmlns:a16="http://schemas.microsoft.com/office/drawing/2014/main" id="{8B23ED4F-9B20-421C-8CBE-1A43DE256299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9" name="Freeform: Shape 939">
              <a:extLst>
                <a:ext uri="{FF2B5EF4-FFF2-40B4-BE49-F238E27FC236}">
                  <a16:creationId xmlns:a16="http://schemas.microsoft.com/office/drawing/2014/main" id="{19820240-936F-4E08-BE68-A43D9BABCDF8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0" name="Freeform: Shape 940">
              <a:extLst>
                <a:ext uri="{FF2B5EF4-FFF2-40B4-BE49-F238E27FC236}">
                  <a16:creationId xmlns:a16="http://schemas.microsoft.com/office/drawing/2014/main" id="{1475A28D-E5A1-46FA-B63F-87ACC71F54FA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1" name="Freeform: Shape 941">
              <a:extLst>
                <a:ext uri="{FF2B5EF4-FFF2-40B4-BE49-F238E27FC236}">
                  <a16:creationId xmlns:a16="http://schemas.microsoft.com/office/drawing/2014/main" id="{D5DCF4C7-0681-4B4B-99B8-5799642A6AA5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2" name="Freeform: Shape 942">
              <a:extLst>
                <a:ext uri="{FF2B5EF4-FFF2-40B4-BE49-F238E27FC236}">
                  <a16:creationId xmlns:a16="http://schemas.microsoft.com/office/drawing/2014/main" id="{DBB4A31D-7971-4432-A571-8534374CD074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3" name="Freeform: Shape 943">
              <a:extLst>
                <a:ext uri="{FF2B5EF4-FFF2-40B4-BE49-F238E27FC236}">
                  <a16:creationId xmlns:a16="http://schemas.microsoft.com/office/drawing/2014/main" id="{AAEC4051-BCD9-4631-9BCB-AF079F851BDC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4" name="Freeform: Shape 944">
              <a:extLst>
                <a:ext uri="{FF2B5EF4-FFF2-40B4-BE49-F238E27FC236}">
                  <a16:creationId xmlns:a16="http://schemas.microsoft.com/office/drawing/2014/main" id="{9EC04EC7-FFD9-4435-8433-60E80585876B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5" name="Freeform: Shape 945">
              <a:extLst>
                <a:ext uri="{FF2B5EF4-FFF2-40B4-BE49-F238E27FC236}">
                  <a16:creationId xmlns:a16="http://schemas.microsoft.com/office/drawing/2014/main" id="{706F61DB-C7A9-4D43-8423-78CD579946D6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6" name="Freeform: Shape 946">
              <a:extLst>
                <a:ext uri="{FF2B5EF4-FFF2-40B4-BE49-F238E27FC236}">
                  <a16:creationId xmlns:a16="http://schemas.microsoft.com/office/drawing/2014/main" id="{B6E8BC4E-F22E-446C-92B8-4BF37C08BC6C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7" name="Freeform: Shape 947">
              <a:extLst>
                <a:ext uri="{FF2B5EF4-FFF2-40B4-BE49-F238E27FC236}">
                  <a16:creationId xmlns:a16="http://schemas.microsoft.com/office/drawing/2014/main" id="{D496D2E2-E590-4D76-AB80-7041F3FB0423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8" name="Freeform: Shape 948">
              <a:extLst>
                <a:ext uri="{FF2B5EF4-FFF2-40B4-BE49-F238E27FC236}">
                  <a16:creationId xmlns:a16="http://schemas.microsoft.com/office/drawing/2014/main" id="{B5E0222A-4680-4631-93D7-2C1AA18FA485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9" name="Freeform: Shape 949">
              <a:extLst>
                <a:ext uri="{FF2B5EF4-FFF2-40B4-BE49-F238E27FC236}">
                  <a16:creationId xmlns:a16="http://schemas.microsoft.com/office/drawing/2014/main" id="{634F193C-52BF-4FC5-80B4-48D4F3EFA624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0" name="Freeform: Shape 950">
              <a:extLst>
                <a:ext uri="{FF2B5EF4-FFF2-40B4-BE49-F238E27FC236}">
                  <a16:creationId xmlns:a16="http://schemas.microsoft.com/office/drawing/2014/main" id="{6B6F7BBA-6B55-42A7-A6CC-5EC1D08437AA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1" name="Freeform: Shape 951">
              <a:extLst>
                <a:ext uri="{FF2B5EF4-FFF2-40B4-BE49-F238E27FC236}">
                  <a16:creationId xmlns:a16="http://schemas.microsoft.com/office/drawing/2014/main" id="{D6882497-2E7C-47EA-86D6-58397B59C3A8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2" name="Freeform: Shape 952">
              <a:extLst>
                <a:ext uri="{FF2B5EF4-FFF2-40B4-BE49-F238E27FC236}">
                  <a16:creationId xmlns:a16="http://schemas.microsoft.com/office/drawing/2014/main" id="{4EEF9B61-4859-4157-9096-F8278B5FC9B6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3" name="Freeform: Shape 953">
              <a:extLst>
                <a:ext uri="{FF2B5EF4-FFF2-40B4-BE49-F238E27FC236}">
                  <a16:creationId xmlns:a16="http://schemas.microsoft.com/office/drawing/2014/main" id="{AC728DF8-F1BA-4015-8390-5B0FD415ED3B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4" name="Freeform: Shape 954">
              <a:extLst>
                <a:ext uri="{FF2B5EF4-FFF2-40B4-BE49-F238E27FC236}">
                  <a16:creationId xmlns:a16="http://schemas.microsoft.com/office/drawing/2014/main" id="{2BBE0B9C-C998-432B-89E7-CA01161102F4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5" name="Freeform: Shape 955">
              <a:extLst>
                <a:ext uri="{FF2B5EF4-FFF2-40B4-BE49-F238E27FC236}">
                  <a16:creationId xmlns:a16="http://schemas.microsoft.com/office/drawing/2014/main" id="{6D621F2D-B59A-4BD8-88A0-F74E3FEFCF44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6" name="Freeform: Shape 956">
              <a:extLst>
                <a:ext uri="{FF2B5EF4-FFF2-40B4-BE49-F238E27FC236}">
                  <a16:creationId xmlns:a16="http://schemas.microsoft.com/office/drawing/2014/main" id="{42AD61E3-8659-45D5-9DCD-412B8B4D5EFC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7" name="Freeform: Shape 957">
              <a:extLst>
                <a:ext uri="{FF2B5EF4-FFF2-40B4-BE49-F238E27FC236}">
                  <a16:creationId xmlns:a16="http://schemas.microsoft.com/office/drawing/2014/main" id="{214BF18A-2C90-4A4C-9C6A-C6E88F207966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8" name="Freeform: Shape 958">
              <a:extLst>
                <a:ext uri="{FF2B5EF4-FFF2-40B4-BE49-F238E27FC236}">
                  <a16:creationId xmlns:a16="http://schemas.microsoft.com/office/drawing/2014/main" id="{3172C3F9-E326-4276-A628-134F019927ED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399" name="TextBox 398">
            <a:extLst>
              <a:ext uri="{FF2B5EF4-FFF2-40B4-BE49-F238E27FC236}">
                <a16:creationId xmlns:a16="http://schemas.microsoft.com/office/drawing/2014/main" id="{7BAD2507-A2B3-F854-5D83-3C4914D88FD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4AE88FE5-B782-8293-D64F-E2E3724DDA69}"/>
              </a:ext>
            </a:extLst>
          </p:cNvPr>
          <p:cNvSpPr/>
          <p:nvPr/>
        </p:nvSpPr>
        <p:spPr>
          <a:xfrm>
            <a:off x="6799385" y="1601687"/>
            <a:ext cx="2059651" cy="362243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D250D77-2806-A2EC-DCCD-89E3C3D2C7A7}"/>
              </a:ext>
            </a:extLst>
          </p:cNvPr>
          <p:cNvSpPr txBox="1"/>
          <p:nvPr/>
        </p:nvSpPr>
        <p:spPr>
          <a:xfrm>
            <a:off x="6910530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402" name="Rectangle: Rounded Corners 401">
            <a:extLst>
              <a:ext uri="{FF2B5EF4-FFF2-40B4-BE49-F238E27FC236}">
                <a16:creationId xmlns:a16="http://schemas.microsoft.com/office/drawing/2014/main" id="{666098D9-87BA-2235-5BB1-290292BA5D61}"/>
              </a:ext>
            </a:extLst>
          </p:cNvPr>
          <p:cNvSpPr/>
          <p:nvPr/>
        </p:nvSpPr>
        <p:spPr>
          <a:xfrm>
            <a:off x="8456114" y="1601687"/>
            <a:ext cx="2059651" cy="36224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77A16BF8-5C0F-BAB5-B2B9-B5562B9244CC}"/>
              </a:ext>
            </a:extLst>
          </p:cNvPr>
          <p:cNvSpPr txBox="1"/>
          <p:nvPr/>
        </p:nvSpPr>
        <p:spPr>
          <a:xfrm>
            <a:off x="8567259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B050"/>
                </a:solidFill>
              </a:rPr>
              <a:t>decoder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32C163A5-6F42-A52B-A1CA-839CAE74708B}"/>
              </a:ext>
            </a:extLst>
          </p:cNvPr>
          <p:cNvSpPr txBox="1"/>
          <p:nvPr/>
        </p:nvSpPr>
        <p:spPr>
          <a:xfrm>
            <a:off x="7450814" y="1065919"/>
            <a:ext cx="29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latent space (embedding)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98F6929B-1052-B9A7-48B3-1304AD9B91F4}"/>
              </a:ext>
            </a:extLst>
          </p:cNvPr>
          <p:cNvCxnSpPr/>
          <p:nvPr/>
        </p:nvCxnSpPr>
        <p:spPr>
          <a:xfrm flipV="1">
            <a:off x="8645054" y="1435251"/>
            <a:ext cx="24162" cy="1626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956E42EB-D253-84DD-5153-2EE30E204E16}"/>
              </a:ext>
            </a:extLst>
          </p:cNvPr>
          <p:cNvSpPr txBox="1"/>
          <p:nvPr/>
        </p:nvSpPr>
        <p:spPr>
          <a:xfrm>
            <a:off x="241300" y="1075957"/>
            <a:ext cx="58038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architecture learns an efficient embeddings of </a:t>
            </a:r>
            <a:r>
              <a:rPr lang="en-GB" sz="2000" b="0" i="0" dirty="0" err="1">
                <a:solidFill>
                  <a:srgbClr val="292929"/>
                </a:solidFill>
                <a:effectLst/>
                <a:latin typeface="source-serif-pro"/>
              </a:rPr>
              <a:t>unlabeled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data. 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dirty="0">
                <a:solidFill>
                  <a:srgbClr val="292929"/>
                </a:solidFill>
                <a:latin typeface="source-serif-pro"/>
              </a:rPr>
              <a:t>It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consists of two parts,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, and 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encoder compresses the data from a higher-dimensional space to a lower-dimensional space (also called the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latent space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decoder does the opposite i.e., convert the latent space back to higher-dimensional space. </a:t>
            </a:r>
            <a:endParaRPr lang="en-GB" sz="2000" dirty="0"/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5B381A06-F4BD-E9AC-CAA2-3ED18B1ED13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09" name="Picture 408">
            <a:extLst>
              <a:ext uri="{FF2B5EF4-FFF2-40B4-BE49-F238E27FC236}">
                <a16:creationId xmlns:a16="http://schemas.microsoft.com/office/drawing/2014/main" id="{F79A6BFD-1C77-4A04-17ED-FF144F84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58ED951D-520B-F4EE-9CDF-8D2C245318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1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Related image">
            <a:extLst>
              <a:ext uri="{FF2B5EF4-FFF2-40B4-BE49-F238E27FC236}">
                <a16:creationId xmlns:a16="http://schemas.microsoft.com/office/drawing/2014/main" id="{8C2193A2-1846-427A-B734-26E0346B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1" name="Picture 2" descr="Related image">
            <a:extLst>
              <a:ext uri="{FF2B5EF4-FFF2-40B4-BE49-F238E27FC236}">
                <a16:creationId xmlns:a16="http://schemas.microsoft.com/office/drawing/2014/main" id="{111C53BB-0893-478F-BC8A-32B955F9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16" y="1889870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1678668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BBE23-C693-632E-49DE-A48AB76C0E1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F62A8-81A4-586C-B5A5-65CCCB68FED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B4DC1-E396-56C3-2ECF-6E4CA491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57255-025A-2047-3219-D56722B1A93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3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CCBD69-6B77-47F4-A390-4F6DF0880B11}"/>
              </a:ext>
            </a:extLst>
          </p:cNvPr>
          <p:cNvGrpSpPr/>
          <p:nvPr/>
        </p:nvGrpSpPr>
        <p:grpSpPr>
          <a:xfrm>
            <a:off x="4379061" y="1678668"/>
            <a:ext cx="1823929" cy="3372740"/>
            <a:chOff x="4379061" y="1678668"/>
            <a:chExt cx="1823929" cy="3372740"/>
          </a:xfrm>
        </p:grpSpPr>
        <p:sp>
          <p:nvSpPr>
            <p:cNvPr id="3" name="Freeform: Shape 830">
              <a:extLst>
                <a:ext uri="{FF2B5EF4-FFF2-40B4-BE49-F238E27FC236}">
                  <a16:creationId xmlns:a16="http://schemas.microsoft.com/office/drawing/2014/main" id="{1BD165E0-61A3-4E1C-AC1B-A5CE37CBD600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31">
              <a:extLst>
                <a:ext uri="{FF2B5EF4-FFF2-40B4-BE49-F238E27FC236}">
                  <a16:creationId xmlns:a16="http://schemas.microsoft.com/office/drawing/2014/main" id="{E37CDADD-34A1-4D8E-BA39-D3840FE8EDA1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832">
              <a:extLst>
                <a:ext uri="{FF2B5EF4-FFF2-40B4-BE49-F238E27FC236}">
                  <a16:creationId xmlns:a16="http://schemas.microsoft.com/office/drawing/2014/main" id="{D814E2ED-FF5E-417A-BE5B-4B6AC177629E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833">
              <a:extLst>
                <a:ext uri="{FF2B5EF4-FFF2-40B4-BE49-F238E27FC236}">
                  <a16:creationId xmlns:a16="http://schemas.microsoft.com/office/drawing/2014/main" id="{83954C3D-07B6-4C1F-A0A4-A6BC8C516AFE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834">
              <a:extLst>
                <a:ext uri="{FF2B5EF4-FFF2-40B4-BE49-F238E27FC236}">
                  <a16:creationId xmlns:a16="http://schemas.microsoft.com/office/drawing/2014/main" id="{70727537-DD52-475E-BFCF-A8D5049D8705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835">
              <a:extLst>
                <a:ext uri="{FF2B5EF4-FFF2-40B4-BE49-F238E27FC236}">
                  <a16:creationId xmlns:a16="http://schemas.microsoft.com/office/drawing/2014/main" id="{8072B27A-DE9F-4D6A-9BB9-0312A241CD59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836">
              <a:extLst>
                <a:ext uri="{FF2B5EF4-FFF2-40B4-BE49-F238E27FC236}">
                  <a16:creationId xmlns:a16="http://schemas.microsoft.com/office/drawing/2014/main" id="{C195D132-F890-42EA-8453-26144DE838CE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837">
              <a:extLst>
                <a:ext uri="{FF2B5EF4-FFF2-40B4-BE49-F238E27FC236}">
                  <a16:creationId xmlns:a16="http://schemas.microsoft.com/office/drawing/2014/main" id="{713948EB-AE61-409D-BD5A-F5199F8651D7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838">
              <a:extLst>
                <a:ext uri="{FF2B5EF4-FFF2-40B4-BE49-F238E27FC236}">
                  <a16:creationId xmlns:a16="http://schemas.microsoft.com/office/drawing/2014/main" id="{B1D50D29-22D3-450B-94F0-20A4C14E2EAA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839">
              <a:extLst>
                <a:ext uri="{FF2B5EF4-FFF2-40B4-BE49-F238E27FC236}">
                  <a16:creationId xmlns:a16="http://schemas.microsoft.com/office/drawing/2014/main" id="{D61FFB00-1E7A-455C-9B2D-FBFCEA66E731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840">
              <a:extLst>
                <a:ext uri="{FF2B5EF4-FFF2-40B4-BE49-F238E27FC236}">
                  <a16:creationId xmlns:a16="http://schemas.microsoft.com/office/drawing/2014/main" id="{BCF7811B-63FD-4C1F-8CE4-CD2135F5796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841">
              <a:extLst>
                <a:ext uri="{FF2B5EF4-FFF2-40B4-BE49-F238E27FC236}">
                  <a16:creationId xmlns:a16="http://schemas.microsoft.com/office/drawing/2014/main" id="{A16EA1D5-05C4-4553-A97A-1D8A3661354D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842">
              <a:extLst>
                <a:ext uri="{FF2B5EF4-FFF2-40B4-BE49-F238E27FC236}">
                  <a16:creationId xmlns:a16="http://schemas.microsoft.com/office/drawing/2014/main" id="{3508D26F-F837-4113-9610-E25C9BB2E891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843">
              <a:extLst>
                <a:ext uri="{FF2B5EF4-FFF2-40B4-BE49-F238E27FC236}">
                  <a16:creationId xmlns:a16="http://schemas.microsoft.com/office/drawing/2014/main" id="{9F2363FE-D84E-48B7-A17B-38E3AA06C4C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844">
              <a:extLst>
                <a:ext uri="{FF2B5EF4-FFF2-40B4-BE49-F238E27FC236}">
                  <a16:creationId xmlns:a16="http://schemas.microsoft.com/office/drawing/2014/main" id="{6702C69B-58E6-445A-8650-E32856829A4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845">
              <a:extLst>
                <a:ext uri="{FF2B5EF4-FFF2-40B4-BE49-F238E27FC236}">
                  <a16:creationId xmlns:a16="http://schemas.microsoft.com/office/drawing/2014/main" id="{227EEAC5-0D63-48EC-9685-4817444654BF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846">
              <a:extLst>
                <a:ext uri="{FF2B5EF4-FFF2-40B4-BE49-F238E27FC236}">
                  <a16:creationId xmlns:a16="http://schemas.microsoft.com/office/drawing/2014/main" id="{ECE69ABF-76B7-4C17-8B5F-CE6256CB3394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847">
              <a:extLst>
                <a:ext uri="{FF2B5EF4-FFF2-40B4-BE49-F238E27FC236}">
                  <a16:creationId xmlns:a16="http://schemas.microsoft.com/office/drawing/2014/main" id="{7691B10F-4EDD-4A70-AE92-D49176615798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848">
              <a:extLst>
                <a:ext uri="{FF2B5EF4-FFF2-40B4-BE49-F238E27FC236}">
                  <a16:creationId xmlns:a16="http://schemas.microsoft.com/office/drawing/2014/main" id="{113D8E0F-957A-4C16-BA0D-26F7CE38B73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849">
              <a:extLst>
                <a:ext uri="{FF2B5EF4-FFF2-40B4-BE49-F238E27FC236}">
                  <a16:creationId xmlns:a16="http://schemas.microsoft.com/office/drawing/2014/main" id="{95F99AC3-0223-47CB-8EF4-B6937FA431C3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850">
              <a:extLst>
                <a:ext uri="{FF2B5EF4-FFF2-40B4-BE49-F238E27FC236}">
                  <a16:creationId xmlns:a16="http://schemas.microsoft.com/office/drawing/2014/main" id="{902BE225-2ED7-4077-98C9-3156525B65F1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851">
              <a:extLst>
                <a:ext uri="{FF2B5EF4-FFF2-40B4-BE49-F238E27FC236}">
                  <a16:creationId xmlns:a16="http://schemas.microsoft.com/office/drawing/2014/main" id="{695CE6F5-C357-4692-B0BA-7897D824EDC0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852">
              <a:extLst>
                <a:ext uri="{FF2B5EF4-FFF2-40B4-BE49-F238E27FC236}">
                  <a16:creationId xmlns:a16="http://schemas.microsoft.com/office/drawing/2014/main" id="{DA47E0AB-9EB0-42C6-A44B-9DC859678B1F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853">
              <a:extLst>
                <a:ext uri="{FF2B5EF4-FFF2-40B4-BE49-F238E27FC236}">
                  <a16:creationId xmlns:a16="http://schemas.microsoft.com/office/drawing/2014/main" id="{F1BCEFF0-ABAC-4B1D-864E-45DAD4BD2456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854">
              <a:extLst>
                <a:ext uri="{FF2B5EF4-FFF2-40B4-BE49-F238E27FC236}">
                  <a16:creationId xmlns:a16="http://schemas.microsoft.com/office/drawing/2014/main" id="{F8EEA64F-E177-4F34-B54A-EBBAE5BB29A2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855">
              <a:extLst>
                <a:ext uri="{FF2B5EF4-FFF2-40B4-BE49-F238E27FC236}">
                  <a16:creationId xmlns:a16="http://schemas.microsoft.com/office/drawing/2014/main" id="{69428B75-516C-48DB-B9A3-F6F8637EC13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856">
              <a:extLst>
                <a:ext uri="{FF2B5EF4-FFF2-40B4-BE49-F238E27FC236}">
                  <a16:creationId xmlns:a16="http://schemas.microsoft.com/office/drawing/2014/main" id="{50E3B89C-44F9-4369-A828-4AA394765885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857">
              <a:extLst>
                <a:ext uri="{FF2B5EF4-FFF2-40B4-BE49-F238E27FC236}">
                  <a16:creationId xmlns:a16="http://schemas.microsoft.com/office/drawing/2014/main" id="{5BA8D9C3-D039-4544-9734-D513322918C2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858">
              <a:extLst>
                <a:ext uri="{FF2B5EF4-FFF2-40B4-BE49-F238E27FC236}">
                  <a16:creationId xmlns:a16="http://schemas.microsoft.com/office/drawing/2014/main" id="{B64B83FF-1C0D-4873-A8DB-FEFD7478C028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859">
              <a:extLst>
                <a:ext uri="{FF2B5EF4-FFF2-40B4-BE49-F238E27FC236}">
                  <a16:creationId xmlns:a16="http://schemas.microsoft.com/office/drawing/2014/main" id="{9F836FED-C8A8-42E3-AD64-7ADFA68A88CE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860">
              <a:extLst>
                <a:ext uri="{FF2B5EF4-FFF2-40B4-BE49-F238E27FC236}">
                  <a16:creationId xmlns:a16="http://schemas.microsoft.com/office/drawing/2014/main" id="{7044DBE4-2B92-4D76-B782-1774BE76C510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861">
              <a:extLst>
                <a:ext uri="{FF2B5EF4-FFF2-40B4-BE49-F238E27FC236}">
                  <a16:creationId xmlns:a16="http://schemas.microsoft.com/office/drawing/2014/main" id="{C07C51A1-0228-4BF6-B2D7-B24512E52DE6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862">
              <a:extLst>
                <a:ext uri="{FF2B5EF4-FFF2-40B4-BE49-F238E27FC236}">
                  <a16:creationId xmlns:a16="http://schemas.microsoft.com/office/drawing/2014/main" id="{94447CA7-3E7D-4392-8535-CF9FA6B4AAB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863">
              <a:extLst>
                <a:ext uri="{FF2B5EF4-FFF2-40B4-BE49-F238E27FC236}">
                  <a16:creationId xmlns:a16="http://schemas.microsoft.com/office/drawing/2014/main" id="{5D143E57-86AE-4EB1-B0AD-BA8537C07C80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864">
              <a:extLst>
                <a:ext uri="{FF2B5EF4-FFF2-40B4-BE49-F238E27FC236}">
                  <a16:creationId xmlns:a16="http://schemas.microsoft.com/office/drawing/2014/main" id="{1CAD2A24-52C4-458C-B204-4CF64D5AD48C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865">
              <a:extLst>
                <a:ext uri="{FF2B5EF4-FFF2-40B4-BE49-F238E27FC236}">
                  <a16:creationId xmlns:a16="http://schemas.microsoft.com/office/drawing/2014/main" id="{1344B8E5-DD8E-4916-B75A-8F548AB63DB6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866">
              <a:extLst>
                <a:ext uri="{FF2B5EF4-FFF2-40B4-BE49-F238E27FC236}">
                  <a16:creationId xmlns:a16="http://schemas.microsoft.com/office/drawing/2014/main" id="{94056C36-7E05-4F33-B78F-09F4E62F7664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867">
              <a:extLst>
                <a:ext uri="{FF2B5EF4-FFF2-40B4-BE49-F238E27FC236}">
                  <a16:creationId xmlns:a16="http://schemas.microsoft.com/office/drawing/2014/main" id="{F51C767A-3C38-467C-ADA0-DE895D6A7D3D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868">
              <a:extLst>
                <a:ext uri="{FF2B5EF4-FFF2-40B4-BE49-F238E27FC236}">
                  <a16:creationId xmlns:a16="http://schemas.microsoft.com/office/drawing/2014/main" id="{C982E5D3-85D5-401E-8776-5C8464469900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869">
              <a:extLst>
                <a:ext uri="{FF2B5EF4-FFF2-40B4-BE49-F238E27FC236}">
                  <a16:creationId xmlns:a16="http://schemas.microsoft.com/office/drawing/2014/main" id="{57CD15F2-B216-421B-A8FE-F83BEBF58C2E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870">
              <a:extLst>
                <a:ext uri="{FF2B5EF4-FFF2-40B4-BE49-F238E27FC236}">
                  <a16:creationId xmlns:a16="http://schemas.microsoft.com/office/drawing/2014/main" id="{04CA39A2-8017-40C7-9B2C-B2C7A02CEC94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871">
              <a:extLst>
                <a:ext uri="{FF2B5EF4-FFF2-40B4-BE49-F238E27FC236}">
                  <a16:creationId xmlns:a16="http://schemas.microsoft.com/office/drawing/2014/main" id="{7D338AAE-4AD4-4428-A333-2A812653C8AC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872">
              <a:extLst>
                <a:ext uri="{FF2B5EF4-FFF2-40B4-BE49-F238E27FC236}">
                  <a16:creationId xmlns:a16="http://schemas.microsoft.com/office/drawing/2014/main" id="{E6DF4B6D-7231-42F2-BB31-75E328A3ECDA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873">
              <a:extLst>
                <a:ext uri="{FF2B5EF4-FFF2-40B4-BE49-F238E27FC236}">
                  <a16:creationId xmlns:a16="http://schemas.microsoft.com/office/drawing/2014/main" id="{68172676-BAE1-4B86-A1FD-CE5EDA434584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874">
              <a:extLst>
                <a:ext uri="{FF2B5EF4-FFF2-40B4-BE49-F238E27FC236}">
                  <a16:creationId xmlns:a16="http://schemas.microsoft.com/office/drawing/2014/main" id="{2A7D42AE-C8BD-40B1-91F5-7F2F70784489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875">
              <a:extLst>
                <a:ext uri="{FF2B5EF4-FFF2-40B4-BE49-F238E27FC236}">
                  <a16:creationId xmlns:a16="http://schemas.microsoft.com/office/drawing/2014/main" id="{D8625805-104C-4CA8-B8C1-E60AD6B025F4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876">
              <a:extLst>
                <a:ext uri="{FF2B5EF4-FFF2-40B4-BE49-F238E27FC236}">
                  <a16:creationId xmlns:a16="http://schemas.microsoft.com/office/drawing/2014/main" id="{B6311163-DBD8-4CAD-BC48-2BA0367ADAD1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877">
              <a:extLst>
                <a:ext uri="{FF2B5EF4-FFF2-40B4-BE49-F238E27FC236}">
                  <a16:creationId xmlns:a16="http://schemas.microsoft.com/office/drawing/2014/main" id="{D81408A7-CA05-4A0A-A4CA-0D92B0AB7EE0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878">
              <a:extLst>
                <a:ext uri="{FF2B5EF4-FFF2-40B4-BE49-F238E27FC236}">
                  <a16:creationId xmlns:a16="http://schemas.microsoft.com/office/drawing/2014/main" id="{A5919B4B-4F66-4C11-9B28-F794916896AB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879">
              <a:extLst>
                <a:ext uri="{FF2B5EF4-FFF2-40B4-BE49-F238E27FC236}">
                  <a16:creationId xmlns:a16="http://schemas.microsoft.com/office/drawing/2014/main" id="{2FA49220-12BC-4CC7-9425-3897332CE073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880">
              <a:extLst>
                <a:ext uri="{FF2B5EF4-FFF2-40B4-BE49-F238E27FC236}">
                  <a16:creationId xmlns:a16="http://schemas.microsoft.com/office/drawing/2014/main" id="{E497597B-22AA-4D79-AE72-98FA8A61FCBC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881">
              <a:extLst>
                <a:ext uri="{FF2B5EF4-FFF2-40B4-BE49-F238E27FC236}">
                  <a16:creationId xmlns:a16="http://schemas.microsoft.com/office/drawing/2014/main" id="{F74A6268-670A-4909-8A29-49C46ECD992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882">
              <a:extLst>
                <a:ext uri="{FF2B5EF4-FFF2-40B4-BE49-F238E27FC236}">
                  <a16:creationId xmlns:a16="http://schemas.microsoft.com/office/drawing/2014/main" id="{3E2C39AA-5345-4AD4-9C00-CB662B7D7C8F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883">
              <a:extLst>
                <a:ext uri="{FF2B5EF4-FFF2-40B4-BE49-F238E27FC236}">
                  <a16:creationId xmlns:a16="http://schemas.microsoft.com/office/drawing/2014/main" id="{F31D3605-C1AC-4951-B1C7-8B7046D78FBA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884">
              <a:extLst>
                <a:ext uri="{FF2B5EF4-FFF2-40B4-BE49-F238E27FC236}">
                  <a16:creationId xmlns:a16="http://schemas.microsoft.com/office/drawing/2014/main" id="{1E4A9585-E5B0-4578-AF0F-264F347042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885">
              <a:extLst>
                <a:ext uri="{FF2B5EF4-FFF2-40B4-BE49-F238E27FC236}">
                  <a16:creationId xmlns:a16="http://schemas.microsoft.com/office/drawing/2014/main" id="{7E547760-C956-4752-8EFC-C41A13B1D204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886">
              <a:extLst>
                <a:ext uri="{FF2B5EF4-FFF2-40B4-BE49-F238E27FC236}">
                  <a16:creationId xmlns:a16="http://schemas.microsoft.com/office/drawing/2014/main" id="{65413B96-3D9E-43FF-A279-4CF62008C3C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887">
              <a:extLst>
                <a:ext uri="{FF2B5EF4-FFF2-40B4-BE49-F238E27FC236}">
                  <a16:creationId xmlns:a16="http://schemas.microsoft.com/office/drawing/2014/main" id="{464ADA94-CE11-4FA7-82D0-7EE368A097D2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888">
              <a:extLst>
                <a:ext uri="{FF2B5EF4-FFF2-40B4-BE49-F238E27FC236}">
                  <a16:creationId xmlns:a16="http://schemas.microsoft.com/office/drawing/2014/main" id="{78D91E35-EFE8-4F87-8DAC-91ED0C2E4B80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889">
              <a:extLst>
                <a:ext uri="{FF2B5EF4-FFF2-40B4-BE49-F238E27FC236}">
                  <a16:creationId xmlns:a16="http://schemas.microsoft.com/office/drawing/2014/main" id="{E618C997-32D7-4676-BF7C-0EC795F34D78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890">
              <a:extLst>
                <a:ext uri="{FF2B5EF4-FFF2-40B4-BE49-F238E27FC236}">
                  <a16:creationId xmlns:a16="http://schemas.microsoft.com/office/drawing/2014/main" id="{35DC376B-8A2C-43F7-8A55-BB4DAB88F121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891">
              <a:extLst>
                <a:ext uri="{FF2B5EF4-FFF2-40B4-BE49-F238E27FC236}">
                  <a16:creationId xmlns:a16="http://schemas.microsoft.com/office/drawing/2014/main" id="{41F23BE5-9D5E-421E-ACC6-3683FAE5BB79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892">
              <a:extLst>
                <a:ext uri="{FF2B5EF4-FFF2-40B4-BE49-F238E27FC236}">
                  <a16:creationId xmlns:a16="http://schemas.microsoft.com/office/drawing/2014/main" id="{82808C37-B206-4A84-8F21-18B1C6868699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893">
              <a:extLst>
                <a:ext uri="{FF2B5EF4-FFF2-40B4-BE49-F238E27FC236}">
                  <a16:creationId xmlns:a16="http://schemas.microsoft.com/office/drawing/2014/main" id="{0EA0D5DC-EBB3-4FF6-B4AF-E7461A0AC4AD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894">
              <a:extLst>
                <a:ext uri="{FF2B5EF4-FFF2-40B4-BE49-F238E27FC236}">
                  <a16:creationId xmlns:a16="http://schemas.microsoft.com/office/drawing/2014/main" id="{5B2D798B-7C2D-4658-B06F-74FEC9B30F71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895">
              <a:extLst>
                <a:ext uri="{FF2B5EF4-FFF2-40B4-BE49-F238E27FC236}">
                  <a16:creationId xmlns:a16="http://schemas.microsoft.com/office/drawing/2014/main" id="{15084E4D-595B-4784-895C-640B13ACBCDA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896">
              <a:extLst>
                <a:ext uri="{FF2B5EF4-FFF2-40B4-BE49-F238E27FC236}">
                  <a16:creationId xmlns:a16="http://schemas.microsoft.com/office/drawing/2014/main" id="{F5E69A97-106B-47E6-9CF6-DA20CDEEABE2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897">
              <a:extLst>
                <a:ext uri="{FF2B5EF4-FFF2-40B4-BE49-F238E27FC236}">
                  <a16:creationId xmlns:a16="http://schemas.microsoft.com/office/drawing/2014/main" id="{F0392291-558A-40E5-9F61-31245FF859E7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898">
              <a:extLst>
                <a:ext uri="{FF2B5EF4-FFF2-40B4-BE49-F238E27FC236}">
                  <a16:creationId xmlns:a16="http://schemas.microsoft.com/office/drawing/2014/main" id="{23A4104C-EB21-4873-9BFD-B7D7B9519312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899">
              <a:extLst>
                <a:ext uri="{FF2B5EF4-FFF2-40B4-BE49-F238E27FC236}">
                  <a16:creationId xmlns:a16="http://schemas.microsoft.com/office/drawing/2014/main" id="{14467AE8-9914-4C42-B86F-357920B756EA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900">
              <a:extLst>
                <a:ext uri="{FF2B5EF4-FFF2-40B4-BE49-F238E27FC236}">
                  <a16:creationId xmlns:a16="http://schemas.microsoft.com/office/drawing/2014/main" id="{9575F698-F3A0-494F-B98B-70F25B5BEEB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901">
              <a:extLst>
                <a:ext uri="{FF2B5EF4-FFF2-40B4-BE49-F238E27FC236}">
                  <a16:creationId xmlns:a16="http://schemas.microsoft.com/office/drawing/2014/main" id="{ADE2ABD3-35AB-4D20-BBBE-AE0071A889D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902">
              <a:extLst>
                <a:ext uri="{FF2B5EF4-FFF2-40B4-BE49-F238E27FC236}">
                  <a16:creationId xmlns:a16="http://schemas.microsoft.com/office/drawing/2014/main" id="{BBDC222B-0238-4EDA-A49D-DF1021E273E6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903">
              <a:extLst>
                <a:ext uri="{FF2B5EF4-FFF2-40B4-BE49-F238E27FC236}">
                  <a16:creationId xmlns:a16="http://schemas.microsoft.com/office/drawing/2014/main" id="{4187CBCF-7B3E-435B-AE76-031EC948C6DD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904">
              <a:extLst>
                <a:ext uri="{FF2B5EF4-FFF2-40B4-BE49-F238E27FC236}">
                  <a16:creationId xmlns:a16="http://schemas.microsoft.com/office/drawing/2014/main" id="{AC3BFD37-F1C1-464F-B5BC-628B0640B823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905">
              <a:extLst>
                <a:ext uri="{FF2B5EF4-FFF2-40B4-BE49-F238E27FC236}">
                  <a16:creationId xmlns:a16="http://schemas.microsoft.com/office/drawing/2014/main" id="{6C0B2870-B488-4DD4-9898-8F94D9334C0F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906">
              <a:extLst>
                <a:ext uri="{FF2B5EF4-FFF2-40B4-BE49-F238E27FC236}">
                  <a16:creationId xmlns:a16="http://schemas.microsoft.com/office/drawing/2014/main" id="{6ED5E53A-97E0-4DD9-8F11-16B43CC48C3A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907">
              <a:extLst>
                <a:ext uri="{FF2B5EF4-FFF2-40B4-BE49-F238E27FC236}">
                  <a16:creationId xmlns:a16="http://schemas.microsoft.com/office/drawing/2014/main" id="{2F13D0AF-3FFD-40FE-8DF8-9A634C15ECF5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908">
              <a:extLst>
                <a:ext uri="{FF2B5EF4-FFF2-40B4-BE49-F238E27FC236}">
                  <a16:creationId xmlns:a16="http://schemas.microsoft.com/office/drawing/2014/main" id="{9B7B87C2-0D55-455F-A36D-31CB58061B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909">
              <a:extLst>
                <a:ext uri="{FF2B5EF4-FFF2-40B4-BE49-F238E27FC236}">
                  <a16:creationId xmlns:a16="http://schemas.microsoft.com/office/drawing/2014/main" id="{B683D08D-8EDE-4599-9DA9-EC055B6852F1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910">
              <a:extLst>
                <a:ext uri="{FF2B5EF4-FFF2-40B4-BE49-F238E27FC236}">
                  <a16:creationId xmlns:a16="http://schemas.microsoft.com/office/drawing/2014/main" id="{7EB00B04-A068-49ED-AD7C-BFF745FB960D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911">
              <a:extLst>
                <a:ext uri="{FF2B5EF4-FFF2-40B4-BE49-F238E27FC236}">
                  <a16:creationId xmlns:a16="http://schemas.microsoft.com/office/drawing/2014/main" id="{1DB00376-06FE-41BA-B835-C5FBFE104CA6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912">
              <a:extLst>
                <a:ext uri="{FF2B5EF4-FFF2-40B4-BE49-F238E27FC236}">
                  <a16:creationId xmlns:a16="http://schemas.microsoft.com/office/drawing/2014/main" id="{0EAB266E-1A64-497F-B719-CCE55842107F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913">
              <a:extLst>
                <a:ext uri="{FF2B5EF4-FFF2-40B4-BE49-F238E27FC236}">
                  <a16:creationId xmlns:a16="http://schemas.microsoft.com/office/drawing/2014/main" id="{279197B5-24E5-42DA-8882-3A64DC15D1C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914">
              <a:extLst>
                <a:ext uri="{FF2B5EF4-FFF2-40B4-BE49-F238E27FC236}">
                  <a16:creationId xmlns:a16="http://schemas.microsoft.com/office/drawing/2014/main" id="{6EF5C11B-C600-4D42-B1EA-F67B4DADB227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915">
              <a:extLst>
                <a:ext uri="{FF2B5EF4-FFF2-40B4-BE49-F238E27FC236}">
                  <a16:creationId xmlns:a16="http://schemas.microsoft.com/office/drawing/2014/main" id="{DEF232F0-4945-4D08-A2F6-DF5EF09C3A97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916">
              <a:extLst>
                <a:ext uri="{FF2B5EF4-FFF2-40B4-BE49-F238E27FC236}">
                  <a16:creationId xmlns:a16="http://schemas.microsoft.com/office/drawing/2014/main" id="{CF03CE72-2BC5-461C-B818-2B8EF2324E62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917">
              <a:extLst>
                <a:ext uri="{FF2B5EF4-FFF2-40B4-BE49-F238E27FC236}">
                  <a16:creationId xmlns:a16="http://schemas.microsoft.com/office/drawing/2014/main" id="{E77244C3-DF26-4EB1-959A-38F7C7BB16F1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918">
              <a:extLst>
                <a:ext uri="{FF2B5EF4-FFF2-40B4-BE49-F238E27FC236}">
                  <a16:creationId xmlns:a16="http://schemas.microsoft.com/office/drawing/2014/main" id="{9F231604-F509-42C1-9FC4-09BABC77E180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919">
              <a:extLst>
                <a:ext uri="{FF2B5EF4-FFF2-40B4-BE49-F238E27FC236}">
                  <a16:creationId xmlns:a16="http://schemas.microsoft.com/office/drawing/2014/main" id="{C431BCBF-5226-469F-8F4F-384D0DB1675A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920">
              <a:extLst>
                <a:ext uri="{FF2B5EF4-FFF2-40B4-BE49-F238E27FC236}">
                  <a16:creationId xmlns:a16="http://schemas.microsoft.com/office/drawing/2014/main" id="{4BABB4B3-801A-4F6C-AC0B-8B8AC8D22B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921">
              <a:extLst>
                <a:ext uri="{FF2B5EF4-FFF2-40B4-BE49-F238E27FC236}">
                  <a16:creationId xmlns:a16="http://schemas.microsoft.com/office/drawing/2014/main" id="{63CA69BE-4F05-42DA-9BBF-185CBD29A6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922">
              <a:extLst>
                <a:ext uri="{FF2B5EF4-FFF2-40B4-BE49-F238E27FC236}">
                  <a16:creationId xmlns:a16="http://schemas.microsoft.com/office/drawing/2014/main" id="{2D6361EB-67FF-4CF9-A52F-5D31310E2EE1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923">
              <a:extLst>
                <a:ext uri="{FF2B5EF4-FFF2-40B4-BE49-F238E27FC236}">
                  <a16:creationId xmlns:a16="http://schemas.microsoft.com/office/drawing/2014/main" id="{AE5B0426-05C7-4204-8CD7-948506FBCF7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924">
              <a:extLst>
                <a:ext uri="{FF2B5EF4-FFF2-40B4-BE49-F238E27FC236}">
                  <a16:creationId xmlns:a16="http://schemas.microsoft.com/office/drawing/2014/main" id="{457F1ED9-82EF-4868-9303-73BD0984A14E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925">
              <a:extLst>
                <a:ext uri="{FF2B5EF4-FFF2-40B4-BE49-F238E27FC236}">
                  <a16:creationId xmlns:a16="http://schemas.microsoft.com/office/drawing/2014/main" id="{1964980A-ECCE-43DC-B3F9-69427A5E003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926">
              <a:extLst>
                <a:ext uri="{FF2B5EF4-FFF2-40B4-BE49-F238E27FC236}">
                  <a16:creationId xmlns:a16="http://schemas.microsoft.com/office/drawing/2014/main" id="{C7F53B0F-F5E0-4E9B-81FA-11EC0B0913CF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927">
              <a:extLst>
                <a:ext uri="{FF2B5EF4-FFF2-40B4-BE49-F238E27FC236}">
                  <a16:creationId xmlns:a16="http://schemas.microsoft.com/office/drawing/2014/main" id="{6CC3D212-4C43-4D34-9F1B-F4966A05EBD7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928">
              <a:extLst>
                <a:ext uri="{FF2B5EF4-FFF2-40B4-BE49-F238E27FC236}">
                  <a16:creationId xmlns:a16="http://schemas.microsoft.com/office/drawing/2014/main" id="{2F4CCD41-597C-4040-A8DE-F65FA05B9084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929">
              <a:extLst>
                <a:ext uri="{FF2B5EF4-FFF2-40B4-BE49-F238E27FC236}">
                  <a16:creationId xmlns:a16="http://schemas.microsoft.com/office/drawing/2014/main" id="{8462736D-5314-454A-9168-9692D9982C05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930">
              <a:extLst>
                <a:ext uri="{FF2B5EF4-FFF2-40B4-BE49-F238E27FC236}">
                  <a16:creationId xmlns:a16="http://schemas.microsoft.com/office/drawing/2014/main" id="{F030F52C-4589-401C-8EBF-FAABB2C6A4D7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931">
              <a:extLst>
                <a:ext uri="{FF2B5EF4-FFF2-40B4-BE49-F238E27FC236}">
                  <a16:creationId xmlns:a16="http://schemas.microsoft.com/office/drawing/2014/main" id="{CD6E397C-51EE-48FD-96F9-C48A8596B8ED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932">
              <a:extLst>
                <a:ext uri="{FF2B5EF4-FFF2-40B4-BE49-F238E27FC236}">
                  <a16:creationId xmlns:a16="http://schemas.microsoft.com/office/drawing/2014/main" id="{84CAA7B2-401A-4C29-96AC-25EAD522A1B8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933">
              <a:extLst>
                <a:ext uri="{FF2B5EF4-FFF2-40B4-BE49-F238E27FC236}">
                  <a16:creationId xmlns:a16="http://schemas.microsoft.com/office/drawing/2014/main" id="{03119C6E-FDE8-4EEB-A4B7-B933D58C3573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934">
              <a:extLst>
                <a:ext uri="{FF2B5EF4-FFF2-40B4-BE49-F238E27FC236}">
                  <a16:creationId xmlns:a16="http://schemas.microsoft.com/office/drawing/2014/main" id="{BF697B4F-0758-4FD1-91ED-9598E4298779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935">
              <a:extLst>
                <a:ext uri="{FF2B5EF4-FFF2-40B4-BE49-F238E27FC236}">
                  <a16:creationId xmlns:a16="http://schemas.microsoft.com/office/drawing/2014/main" id="{B1667229-5BAF-4503-B286-6930BCB11722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936">
              <a:extLst>
                <a:ext uri="{FF2B5EF4-FFF2-40B4-BE49-F238E27FC236}">
                  <a16:creationId xmlns:a16="http://schemas.microsoft.com/office/drawing/2014/main" id="{EFB3EF32-51A2-48EF-9F5F-F06F2CE5314E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937">
              <a:extLst>
                <a:ext uri="{FF2B5EF4-FFF2-40B4-BE49-F238E27FC236}">
                  <a16:creationId xmlns:a16="http://schemas.microsoft.com/office/drawing/2014/main" id="{4953105C-1712-4F00-9DE4-3119E5916172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938">
              <a:extLst>
                <a:ext uri="{FF2B5EF4-FFF2-40B4-BE49-F238E27FC236}">
                  <a16:creationId xmlns:a16="http://schemas.microsoft.com/office/drawing/2014/main" id="{E44AF930-C23A-4295-8238-1F3A28E103F8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939">
              <a:extLst>
                <a:ext uri="{FF2B5EF4-FFF2-40B4-BE49-F238E27FC236}">
                  <a16:creationId xmlns:a16="http://schemas.microsoft.com/office/drawing/2014/main" id="{581B125A-6E02-4A9D-AC1C-D573D6E6A386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940">
              <a:extLst>
                <a:ext uri="{FF2B5EF4-FFF2-40B4-BE49-F238E27FC236}">
                  <a16:creationId xmlns:a16="http://schemas.microsoft.com/office/drawing/2014/main" id="{628946C0-6C86-4ACC-9932-A168E68092D4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941">
              <a:extLst>
                <a:ext uri="{FF2B5EF4-FFF2-40B4-BE49-F238E27FC236}">
                  <a16:creationId xmlns:a16="http://schemas.microsoft.com/office/drawing/2014/main" id="{390F8E79-25D8-4716-BC0E-6FD92E8079F8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942">
              <a:extLst>
                <a:ext uri="{FF2B5EF4-FFF2-40B4-BE49-F238E27FC236}">
                  <a16:creationId xmlns:a16="http://schemas.microsoft.com/office/drawing/2014/main" id="{61F6A56A-B7CA-484B-9638-A80C35A5603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943">
              <a:extLst>
                <a:ext uri="{FF2B5EF4-FFF2-40B4-BE49-F238E27FC236}">
                  <a16:creationId xmlns:a16="http://schemas.microsoft.com/office/drawing/2014/main" id="{E63E0605-7E66-47BA-85EC-12D3C50150A2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944">
              <a:extLst>
                <a:ext uri="{FF2B5EF4-FFF2-40B4-BE49-F238E27FC236}">
                  <a16:creationId xmlns:a16="http://schemas.microsoft.com/office/drawing/2014/main" id="{884337CA-973A-4E03-B5D0-EB788CF755E9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945">
              <a:extLst>
                <a:ext uri="{FF2B5EF4-FFF2-40B4-BE49-F238E27FC236}">
                  <a16:creationId xmlns:a16="http://schemas.microsoft.com/office/drawing/2014/main" id="{B1221F9B-7A13-4C55-A1B7-8B2FC6418E1F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946">
              <a:extLst>
                <a:ext uri="{FF2B5EF4-FFF2-40B4-BE49-F238E27FC236}">
                  <a16:creationId xmlns:a16="http://schemas.microsoft.com/office/drawing/2014/main" id="{C1623157-5AD8-49F8-BE1D-40F5A72A638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947">
              <a:extLst>
                <a:ext uri="{FF2B5EF4-FFF2-40B4-BE49-F238E27FC236}">
                  <a16:creationId xmlns:a16="http://schemas.microsoft.com/office/drawing/2014/main" id="{6CF37014-A3A9-463B-B1C5-C53A725C3DEE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948">
              <a:extLst>
                <a:ext uri="{FF2B5EF4-FFF2-40B4-BE49-F238E27FC236}">
                  <a16:creationId xmlns:a16="http://schemas.microsoft.com/office/drawing/2014/main" id="{FC8E0E72-E52C-4F27-A8F0-D8F17B5942A1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949">
              <a:extLst>
                <a:ext uri="{FF2B5EF4-FFF2-40B4-BE49-F238E27FC236}">
                  <a16:creationId xmlns:a16="http://schemas.microsoft.com/office/drawing/2014/main" id="{2CCCEEB3-57F9-4613-A6EE-8EA184BA491B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950">
              <a:extLst>
                <a:ext uri="{FF2B5EF4-FFF2-40B4-BE49-F238E27FC236}">
                  <a16:creationId xmlns:a16="http://schemas.microsoft.com/office/drawing/2014/main" id="{44A6A932-F87E-4B42-8282-8E7C384AE7C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951">
              <a:extLst>
                <a:ext uri="{FF2B5EF4-FFF2-40B4-BE49-F238E27FC236}">
                  <a16:creationId xmlns:a16="http://schemas.microsoft.com/office/drawing/2014/main" id="{33E1B462-05A0-4929-824D-0836B8037F9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952">
              <a:extLst>
                <a:ext uri="{FF2B5EF4-FFF2-40B4-BE49-F238E27FC236}">
                  <a16:creationId xmlns:a16="http://schemas.microsoft.com/office/drawing/2014/main" id="{07571017-B1CF-42A5-B35F-B60461740531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953">
              <a:extLst>
                <a:ext uri="{FF2B5EF4-FFF2-40B4-BE49-F238E27FC236}">
                  <a16:creationId xmlns:a16="http://schemas.microsoft.com/office/drawing/2014/main" id="{E509E31F-59C7-4E15-A435-ADD40F17DC09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954">
              <a:extLst>
                <a:ext uri="{FF2B5EF4-FFF2-40B4-BE49-F238E27FC236}">
                  <a16:creationId xmlns:a16="http://schemas.microsoft.com/office/drawing/2014/main" id="{3E4AD089-76A2-46EB-AC33-77CFDE4383AB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955">
              <a:extLst>
                <a:ext uri="{FF2B5EF4-FFF2-40B4-BE49-F238E27FC236}">
                  <a16:creationId xmlns:a16="http://schemas.microsoft.com/office/drawing/2014/main" id="{3F69A8E9-FB4B-404A-A439-45E5F2EAAB2D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956">
              <a:extLst>
                <a:ext uri="{FF2B5EF4-FFF2-40B4-BE49-F238E27FC236}">
                  <a16:creationId xmlns:a16="http://schemas.microsoft.com/office/drawing/2014/main" id="{1B0468A6-71AD-4C48-8146-87577A45DAF7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957">
              <a:extLst>
                <a:ext uri="{FF2B5EF4-FFF2-40B4-BE49-F238E27FC236}">
                  <a16:creationId xmlns:a16="http://schemas.microsoft.com/office/drawing/2014/main" id="{10C9D6F2-F12B-473A-BE23-81937AB535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958">
              <a:extLst>
                <a:ext uri="{FF2B5EF4-FFF2-40B4-BE49-F238E27FC236}">
                  <a16:creationId xmlns:a16="http://schemas.microsoft.com/office/drawing/2014/main" id="{335056C6-1DA9-4389-ACC4-DB6404EF7A73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959">
              <a:extLst>
                <a:ext uri="{FF2B5EF4-FFF2-40B4-BE49-F238E27FC236}">
                  <a16:creationId xmlns:a16="http://schemas.microsoft.com/office/drawing/2014/main" id="{240E84C0-C408-44CC-9E80-1EFE84661C4B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960">
              <a:extLst>
                <a:ext uri="{FF2B5EF4-FFF2-40B4-BE49-F238E27FC236}">
                  <a16:creationId xmlns:a16="http://schemas.microsoft.com/office/drawing/2014/main" id="{0EBB055B-88FA-4218-B86A-A3D77CCF539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961">
              <a:extLst>
                <a:ext uri="{FF2B5EF4-FFF2-40B4-BE49-F238E27FC236}">
                  <a16:creationId xmlns:a16="http://schemas.microsoft.com/office/drawing/2014/main" id="{4C3A1986-33DD-4337-8DBF-2EE3120FAA8B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962">
              <a:extLst>
                <a:ext uri="{FF2B5EF4-FFF2-40B4-BE49-F238E27FC236}">
                  <a16:creationId xmlns:a16="http://schemas.microsoft.com/office/drawing/2014/main" id="{AB708810-C4CD-4670-9E0B-00414520F4DF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963">
              <a:extLst>
                <a:ext uri="{FF2B5EF4-FFF2-40B4-BE49-F238E27FC236}">
                  <a16:creationId xmlns:a16="http://schemas.microsoft.com/office/drawing/2014/main" id="{6B2A3844-FB5C-4CB9-827F-70B6127C1001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964">
              <a:extLst>
                <a:ext uri="{FF2B5EF4-FFF2-40B4-BE49-F238E27FC236}">
                  <a16:creationId xmlns:a16="http://schemas.microsoft.com/office/drawing/2014/main" id="{13C2C9ED-BB77-4B03-82D4-B022D6E7BECF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965">
              <a:extLst>
                <a:ext uri="{FF2B5EF4-FFF2-40B4-BE49-F238E27FC236}">
                  <a16:creationId xmlns:a16="http://schemas.microsoft.com/office/drawing/2014/main" id="{85360F10-4143-4342-B843-A8A01FDC81D8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966">
              <a:extLst>
                <a:ext uri="{FF2B5EF4-FFF2-40B4-BE49-F238E27FC236}">
                  <a16:creationId xmlns:a16="http://schemas.microsoft.com/office/drawing/2014/main" id="{FAABA641-6ABB-4380-A669-2B060DB91C17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967">
              <a:extLst>
                <a:ext uri="{FF2B5EF4-FFF2-40B4-BE49-F238E27FC236}">
                  <a16:creationId xmlns:a16="http://schemas.microsoft.com/office/drawing/2014/main" id="{1C2208E7-59B8-4410-884F-6D69669EDD9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968">
              <a:extLst>
                <a:ext uri="{FF2B5EF4-FFF2-40B4-BE49-F238E27FC236}">
                  <a16:creationId xmlns:a16="http://schemas.microsoft.com/office/drawing/2014/main" id="{34842467-C5D3-4A09-BA79-8DB20071BF84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969">
              <a:extLst>
                <a:ext uri="{FF2B5EF4-FFF2-40B4-BE49-F238E27FC236}">
                  <a16:creationId xmlns:a16="http://schemas.microsoft.com/office/drawing/2014/main" id="{52290F33-ABD8-4E9A-85A2-FE50624D8182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970">
              <a:extLst>
                <a:ext uri="{FF2B5EF4-FFF2-40B4-BE49-F238E27FC236}">
                  <a16:creationId xmlns:a16="http://schemas.microsoft.com/office/drawing/2014/main" id="{42A57607-C780-4E38-90C9-60133927348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971">
              <a:extLst>
                <a:ext uri="{FF2B5EF4-FFF2-40B4-BE49-F238E27FC236}">
                  <a16:creationId xmlns:a16="http://schemas.microsoft.com/office/drawing/2014/main" id="{57F8F41D-E5CB-494B-9599-4E3BEC8F2589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972">
              <a:extLst>
                <a:ext uri="{FF2B5EF4-FFF2-40B4-BE49-F238E27FC236}">
                  <a16:creationId xmlns:a16="http://schemas.microsoft.com/office/drawing/2014/main" id="{04D04048-9BE6-4122-B897-2FAE92AC3AD4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973">
              <a:extLst>
                <a:ext uri="{FF2B5EF4-FFF2-40B4-BE49-F238E27FC236}">
                  <a16:creationId xmlns:a16="http://schemas.microsoft.com/office/drawing/2014/main" id="{4FCEA80F-D4B7-4926-BD6F-C29C751CFEA1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974">
              <a:extLst>
                <a:ext uri="{FF2B5EF4-FFF2-40B4-BE49-F238E27FC236}">
                  <a16:creationId xmlns:a16="http://schemas.microsoft.com/office/drawing/2014/main" id="{7064756A-8732-4182-8562-C1C591E1C7F8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975">
              <a:extLst>
                <a:ext uri="{FF2B5EF4-FFF2-40B4-BE49-F238E27FC236}">
                  <a16:creationId xmlns:a16="http://schemas.microsoft.com/office/drawing/2014/main" id="{D9EB2B74-07A3-4A3B-9552-9ECAEA22A86D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976">
              <a:extLst>
                <a:ext uri="{FF2B5EF4-FFF2-40B4-BE49-F238E27FC236}">
                  <a16:creationId xmlns:a16="http://schemas.microsoft.com/office/drawing/2014/main" id="{2122FFE3-575C-4E33-AD66-F1427BC5B1C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977">
              <a:extLst>
                <a:ext uri="{FF2B5EF4-FFF2-40B4-BE49-F238E27FC236}">
                  <a16:creationId xmlns:a16="http://schemas.microsoft.com/office/drawing/2014/main" id="{90B94799-DAFC-4482-8019-14A410E5028E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978">
              <a:extLst>
                <a:ext uri="{FF2B5EF4-FFF2-40B4-BE49-F238E27FC236}">
                  <a16:creationId xmlns:a16="http://schemas.microsoft.com/office/drawing/2014/main" id="{AB191B9E-FCC8-4D5A-AA29-2903A4689310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979">
              <a:extLst>
                <a:ext uri="{FF2B5EF4-FFF2-40B4-BE49-F238E27FC236}">
                  <a16:creationId xmlns:a16="http://schemas.microsoft.com/office/drawing/2014/main" id="{93EF459D-0F1C-45EA-9C58-E19A6349DB0D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980">
              <a:extLst>
                <a:ext uri="{FF2B5EF4-FFF2-40B4-BE49-F238E27FC236}">
                  <a16:creationId xmlns:a16="http://schemas.microsoft.com/office/drawing/2014/main" id="{8570CADB-C2D9-4045-B501-094B3400813F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981">
              <a:extLst>
                <a:ext uri="{FF2B5EF4-FFF2-40B4-BE49-F238E27FC236}">
                  <a16:creationId xmlns:a16="http://schemas.microsoft.com/office/drawing/2014/main" id="{B5DDF611-5598-4237-82A7-3013AEA2C12C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982">
              <a:extLst>
                <a:ext uri="{FF2B5EF4-FFF2-40B4-BE49-F238E27FC236}">
                  <a16:creationId xmlns:a16="http://schemas.microsoft.com/office/drawing/2014/main" id="{AAD9A788-0246-472B-B13C-ABE143DD26AA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983">
              <a:extLst>
                <a:ext uri="{FF2B5EF4-FFF2-40B4-BE49-F238E27FC236}">
                  <a16:creationId xmlns:a16="http://schemas.microsoft.com/office/drawing/2014/main" id="{11051667-137D-4E91-ABC7-996E360C723D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984">
              <a:extLst>
                <a:ext uri="{FF2B5EF4-FFF2-40B4-BE49-F238E27FC236}">
                  <a16:creationId xmlns:a16="http://schemas.microsoft.com/office/drawing/2014/main" id="{7D542A0E-5138-4B30-A6D9-6FDEDECCF9B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985">
              <a:extLst>
                <a:ext uri="{FF2B5EF4-FFF2-40B4-BE49-F238E27FC236}">
                  <a16:creationId xmlns:a16="http://schemas.microsoft.com/office/drawing/2014/main" id="{8E5C3F5B-9068-46C3-AC5B-F9303E4F0F9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986">
              <a:extLst>
                <a:ext uri="{FF2B5EF4-FFF2-40B4-BE49-F238E27FC236}">
                  <a16:creationId xmlns:a16="http://schemas.microsoft.com/office/drawing/2014/main" id="{5DE3C553-4575-4411-993F-57DA55D06AE8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987">
              <a:extLst>
                <a:ext uri="{FF2B5EF4-FFF2-40B4-BE49-F238E27FC236}">
                  <a16:creationId xmlns:a16="http://schemas.microsoft.com/office/drawing/2014/main" id="{2EC242F8-E20D-452C-B2AF-8777CF939256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988">
              <a:extLst>
                <a:ext uri="{FF2B5EF4-FFF2-40B4-BE49-F238E27FC236}">
                  <a16:creationId xmlns:a16="http://schemas.microsoft.com/office/drawing/2014/main" id="{B29344A8-6DD9-464C-B160-324BB77BFD5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989">
              <a:extLst>
                <a:ext uri="{FF2B5EF4-FFF2-40B4-BE49-F238E27FC236}">
                  <a16:creationId xmlns:a16="http://schemas.microsoft.com/office/drawing/2014/main" id="{90804E81-4958-4C98-850A-4381C1BC0C42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990">
              <a:extLst>
                <a:ext uri="{FF2B5EF4-FFF2-40B4-BE49-F238E27FC236}">
                  <a16:creationId xmlns:a16="http://schemas.microsoft.com/office/drawing/2014/main" id="{7D1720A4-A03E-4DA6-A166-3F374EA8117F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991">
              <a:extLst>
                <a:ext uri="{FF2B5EF4-FFF2-40B4-BE49-F238E27FC236}">
                  <a16:creationId xmlns:a16="http://schemas.microsoft.com/office/drawing/2014/main" id="{A26E66F1-90C7-4F07-9F90-41094B800698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992">
              <a:extLst>
                <a:ext uri="{FF2B5EF4-FFF2-40B4-BE49-F238E27FC236}">
                  <a16:creationId xmlns:a16="http://schemas.microsoft.com/office/drawing/2014/main" id="{652CC728-ED1F-489D-A40D-7C62BAE8C326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993">
              <a:extLst>
                <a:ext uri="{FF2B5EF4-FFF2-40B4-BE49-F238E27FC236}">
                  <a16:creationId xmlns:a16="http://schemas.microsoft.com/office/drawing/2014/main" id="{8D37A728-179F-4892-BA36-00FCD242C85B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994">
              <a:extLst>
                <a:ext uri="{FF2B5EF4-FFF2-40B4-BE49-F238E27FC236}">
                  <a16:creationId xmlns:a16="http://schemas.microsoft.com/office/drawing/2014/main" id="{33F28AAD-26A3-4F29-8647-2D267BD74815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995">
              <a:extLst>
                <a:ext uri="{FF2B5EF4-FFF2-40B4-BE49-F238E27FC236}">
                  <a16:creationId xmlns:a16="http://schemas.microsoft.com/office/drawing/2014/main" id="{0ADDB2A7-F88F-4DA6-BD40-6133E725C99B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996">
              <a:extLst>
                <a:ext uri="{FF2B5EF4-FFF2-40B4-BE49-F238E27FC236}">
                  <a16:creationId xmlns:a16="http://schemas.microsoft.com/office/drawing/2014/main" id="{23E62C12-AC62-48FA-880F-42EC270B475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997">
              <a:extLst>
                <a:ext uri="{FF2B5EF4-FFF2-40B4-BE49-F238E27FC236}">
                  <a16:creationId xmlns:a16="http://schemas.microsoft.com/office/drawing/2014/main" id="{C64D0239-E431-42BA-932B-2AE912CDBCB6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66">
              <a:extLst>
                <a:ext uri="{FF2B5EF4-FFF2-40B4-BE49-F238E27FC236}">
                  <a16:creationId xmlns:a16="http://schemas.microsoft.com/office/drawing/2014/main" id="{17FF8072-5613-477A-A5A1-D757310E0AA5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67">
              <a:extLst>
                <a:ext uri="{FF2B5EF4-FFF2-40B4-BE49-F238E27FC236}">
                  <a16:creationId xmlns:a16="http://schemas.microsoft.com/office/drawing/2014/main" id="{02684F56-7645-4482-8113-4BCB753A0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68">
              <a:extLst>
                <a:ext uri="{FF2B5EF4-FFF2-40B4-BE49-F238E27FC236}">
                  <a16:creationId xmlns:a16="http://schemas.microsoft.com/office/drawing/2014/main" id="{4A4A2335-4E1C-4398-9C84-2E3146220A25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9">
              <a:extLst>
                <a:ext uri="{FF2B5EF4-FFF2-40B4-BE49-F238E27FC236}">
                  <a16:creationId xmlns:a16="http://schemas.microsoft.com/office/drawing/2014/main" id="{8B22C44A-98E1-4F6C-A941-D9A6AED13EEA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70">
              <a:extLst>
                <a:ext uri="{FF2B5EF4-FFF2-40B4-BE49-F238E27FC236}">
                  <a16:creationId xmlns:a16="http://schemas.microsoft.com/office/drawing/2014/main" id="{CDC0FD21-4D4C-423C-A5D7-04808DEFE50E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71">
              <a:extLst>
                <a:ext uri="{FF2B5EF4-FFF2-40B4-BE49-F238E27FC236}">
                  <a16:creationId xmlns:a16="http://schemas.microsoft.com/office/drawing/2014/main" id="{88BF128F-B007-4D1F-B5D4-A966068AF66C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72">
              <a:extLst>
                <a:ext uri="{FF2B5EF4-FFF2-40B4-BE49-F238E27FC236}">
                  <a16:creationId xmlns:a16="http://schemas.microsoft.com/office/drawing/2014/main" id="{81E6B4E0-707E-4090-B16B-039BC6D1DB4B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73">
              <a:extLst>
                <a:ext uri="{FF2B5EF4-FFF2-40B4-BE49-F238E27FC236}">
                  <a16:creationId xmlns:a16="http://schemas.microsoft.com/office/drawing/2014/main" id="{B82674DB-F367-4166-B866-66F809856E6D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74">
              <a:extLst>
                <a:ext uri="{FF2B5EF4-FFF2-40B4-BE49-F238E27FC236}">
                  <a16:creationId xmlns:a16="http://schemas.microsoft.com/office/drawing/2014/main" id="{6A609542-DE39-46E1-89DA-D2BFE21B14EF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75">
              <a:extLst>
                <a:ext uri="{FF2B5EF4-FFF2-40B4-BE49-F238E27FC236}">
                  <a16:creationId xmlns:a16="http://schemas.microsoft.com/office/drawing/2014/main" id="{FB05757C-D699-48CB-AEB9-4ABFB034E6D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76">
              <a:extLst>
                <a:ext uri="{FF2B5EF4-FFF2-40B4-BE49-F238E27FC236}">
                  <a16:creationId xmlns:a16="http://schemas.microsoft.com/office/drawing/2014/main" id="{E07BA150-593D-4AC8-8BBB-4D0CE2C670EF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77">
              <a:extLst>
                <a:ext uri="{FF2B5EF4-FFF2-40B4-BE49-F238E27FC236}">
                  <a16:creationId xmlns:a16="http://schemas.microsoft.com/office/drawing/2014/main" id="{9CE1D5A8-09C8-475E-9197-24EF95FBD2AE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78">
              <a:extLst>
                <a:ext uri="{FF2B5EF4-FFF2-40B4-BE49-F238E27FC236}">
                  <a16:creationId xmlns:a16="http://schemas.microsoft.com/office/drawing/2014/main" id="{BF9976D9-9E61-4857-B3CF-3A7BF98B2441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9">
              <a:extLst>
                <a:ext uri="{FF2B5EF4-FFF2-40B4-BE49-F238E27FC236}">
                  <a16:creationId xmlns:a16="http://schemas.microsoft.com/office/drawing/2014/main" id="{9C6B754F-D25A-44EC-AF2F-0FA5665D1531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80">
              <a:extLst>
                <a:ext uri="{FF2B5EF4-FFF2-40B4-BE49-F238E27FC236}">
                  <a16:creationId xmlns:a16="http://schemas.microsoft.com/office/drawing/2014/main" id="{B158D7BC-17B6-4643-895E-A83618F58F2F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81">
              <a:extLst>
                <a:ext uri="{FF2B5EF4-FFF2-40B4-BE49-F238E27FC236}">
                  <a16:creationId xmlns:a16="http://schemas.microsoft.com/office/drawing/2014/main" id="{37174D92-4137-4842-96B8-CBDCD7E1515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82">
              <a:extLst>
                <a:ext uri="{FF2B5EF4-FFF2-40B4-BE49-F238E27FC236}">
                  <a16:creationId xmlns:a16="http://schemas.microsoft.com/office/drawing/2014/main" id="{BD08DC28-D714-47F0-8FBD-D7062E6F7193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83">
              <a:extLst>
                <a:ext uri="{FF2B5EF4-FFF2-40B4-BE49-F238E27FC236}">
                  <a16:creationId xmlns:a16="http://schemas.microsoft.com/office/drawing/2014/main" id="{16E39C00-9164-45DA-9E83-C236E9ACF746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84">
              <a:extLst>
                <a:ext uri="{FF2B5EF4-FFF2-40B4-BE49-F238E27FC236}">
                  <a16:creationId xmlns:a16="http://schemas.microsoft.com/office/drawing/2014/main" id="{1EF9E76A-3611-4FE3-BA2A-62415E7C957F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85">
              <a:extLst>
                <a:ext uri="{FF2B5EF4-FFF2-40B4-BE49-F238E27FC236}">
                  <a16:creationId xmlns:a16="http://schemas.microsoft.com/office/drawing/2014/main" id="{6BEE2F30-2311-435F-940D-DF1946432244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86">
              <a:extLst>
                <a:ext uri="{FF2B5EF4-FFF2-40B4-BE49-F238E27FC236}">
                  <a16:creationId xmlns:a16="http://schemas.microsoft.com/office/drawing/2014/main" id="{EA6B8D00-CA62-4310-98B9-F9CB17E80F9C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87">
              <a:extLst>
                <a:ext uri="{FF2B5EF4-FFF2-40B4-BE49-F238E27FC236}">
                  <a16:creationId xmlns:a16="http://schemas.microsoft.com/office/drawing/2014/main" id="{50A7942C-661B-433B-BDE7-2D33C7DA83F6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88">
              <a:extLst>
                <a:ext uri="{FF2B5EF4-FFF2-40B4-BE49-F238E27FC236}">
                  <a16:creationId xmlns:a16="http://schemas.microsoft.com/office/drawing/2014/main" id="{00847EB0-BBBF-49AE-9583-12801A067032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9">
              <a:extLst>
                <a:ext uri="{FF2B5EF4-FFF2-40B4-BE49-F238E27FC236}">
                  <a16:creationId xmlns:a16="http://schemas.microsoft.com/office/drawing/2014/main" id="{2FBC60E3-D718-49C0-A55B-32B581E98FF3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90">
              <a:extLst>
                <a:ext uri="{FF2B5EF4-FFF2-40B4-BE49-F238E27FC236}">
                  <a16:creationId xmlns:a16="http://schemas.microsoft.com/office/drawing/2014/main" id="{004F1227-264B-4677-8569-AF6787A41810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91">
              <a:extLst>
                <a:ext uri="{FF2B5EF4-FFF2-40B4-BE49-F238E27FC236}">
                  <a16:creationId xmlns:a16="http://schemas.microsoft.com/office/drawing/2014/main" id="{602C6CF8-52FD-43A6-ADFF-41C1D426E688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92">
              <a:extLst>
                <a:ext uri="{FF2B5EF4-FFF2-40B4-BE49-F238E27FC236}">
                  <a16:creationId xmlns:a16="http://schemas.microsoft.com/office/drawing/2014/main" id="{940C3060-8D9D-4AF1-81A1-7790185BA6AB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93">
              <a:extLst>
                <a:ext uri="{FF2B5EF4-FFF2-40B4-BE49-F238E27FC236}">
                  <a16:creationId xmlns:a16="http://schemas.microsoft.com/office/drawing/2014/main" id="{C3C8F245-4324-4CC7-8A0B-5FAD7E9D365B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94">
              <a:extLst>
                <a:ext uri="{FF2B5EF4-FFF2-40B4-BE49-F238E27FC236}">
                  <a16:creationId xmlns:a16="http://schemas.microsoft.com/office/drawing/2014/main" id="{FB598EA1-32EC-4E60-B120-6E81BA9CB4B5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95">
              <a:extLst>
                <a:ext uri="{FF2B5EF4-FFF2-40B4-BE49-F238E27FC236}">
                  <a16:creationId xmlns:a16="http://schemas.microsoft.com/office/drawing/2014/main" id="{67144042-8D3C-44B7-BDA2-9C41D158664F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96">
              <a:extLst>
                <a:ext uri="{FF2B5EF4-FFF2-40B4-BE49-F238E27FC236}">
                  <a16:creationId xmlns:a16="http://schemas.microsoft.com/office/drawing/2014/main" id="{BCCBEA45-F9EF-4AE6-8BE7-B684F1E755A6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2" name="Picture 1226">
            <a:extLst>
              <a:ext uri="{FF2B5EF4-FFF2-40B4-BE49-F238E27FC236}">
                <a16:creationId xmlns:a16="http://schemas.microsoft.com/office/drawing/2014/main" id="{65D3EAAA-2C5B-4E1A-9DA2-9DCFA786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05" y="1286046"/>
            <a:ext cx="5015768" cy="4259879"/>
          </a:xfrm>
          <a:prstGeom prst="rect">
            <a:avLst/>
          </a:prstGeom>
        </p:spPr>
      </p:pic>
      <p:pic>
        <p:nvPicPr>
          <p:cNvPr id="203" name="Picture 2" descr="Related image">
            <a:extLst>
              <a:ext uri="{FF2B5EF4-FFF2-40B4-BE49-F238E27FC236}">
                <a16:creationId xmlns:a16="http://schemas.microsoft.com/office/drawing/2014/main" id="{9B0EB1E0-45CF-4BA7-867F-CA2953D5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EFCD3275-CDFB-61A1-43D0-E9B46D4D50C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C907ED-F74B-CA1E-F34B-BF72F05418D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F0454541-FC7D-23AF-FA8A-CFD3D2D8E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1E8D9D51-0044-1F9C-677E-F64990019EC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56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F6A33C3F-A520-4F3D-B70D-B3C2D65B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24" y="1942734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">
            <a:extLst>
              <a:ext uri="{FF2B5EF4-FFF2-40B4-BE49-F238E27FC236}">
                <a16:creationId xmlns:a16="http://schemas.microsoft.com/office/drawing/2014/main" id="{02673271-9990-40ED-B9F6-2BF73CF3B72F}"/>
              </a:ext>
            </a:extLst>
          </p:cNvPr>
          <p:cNvGrpSpPr/>
          <p:nvPr/>
        </p:nvGrpSpPr>
        <p:grpSpPr>
          <a:xfrm>
            <a:off x="5989010" y="1678668"/>
            <a:ext cx="1823929" cy="3372740"/>
            <a:chOff x="5989010" y="1678668"/>
            <a:chExt cx="1823929" cy="3372740"/>
          </a:xfrm>
        </p:grpSpPr>
        <p:sp>
          <p:nvSpPr>
            <p:cNvPr id="4" name="Freeform: Shape 961">
              <a:extLst>
                <a:ext uri="{FF2B5EF4-FFF2-40B4-BE49-F238E27FC236}">
                  <a16:creationId xmlns:a16="http://schemas.microsoft.com/office/drawing/2014/main" id="{1DC7D361-9909-4C17-8138-A3CBD4CFEBA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62">
              <a:extLst>
                <a:ext uri="{FF2B5EF4-FFF2-40B4-BE49-F238E27FC236}">
                  <a16:creationId xmlns:a16="http://schemas.microsoft.com/office/drawing/2014/main" id="{84AF0F7D-3269-4A16-90B5-61A44999491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963">
              <a:extLst>
                <a:ext uri="{FF2B5EF4-FFF2-40B4-BE49-F238E27FC236}">
                  <a16:creationId xmlns:a16="http://schemas.microsoft.com/office/drawing/2014/main" id="{2600E1BA-F230-4C47-8CDF-DF64A714EBE9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964">
              <a:extLst>
                <a:ext uri="{FF2B5EF4-FFF2-40B4-BE49-F238E27FC236}">
                  <a16:creationId xmlns:a16="http://schemas.microsoft.com/office/drawing/2014/main" id="{B8DB235D-59F1-48A0-B46C-F889A36625D3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965">
              <a:extLst>
                <a:ext uri="{FF2B5EF4-FFF2-40B4-BE49-F238E27FC236}">
                  <a16:creationId xmlns:a16="http://schemas.microsoft.com/office/drawing/2014/main" id="{62B36E70-B738-4D8F-B7C3-E1A1F884D6F7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966">
              <a:extLst>
                <a:ext uri="{FF2B5EF4-FFF2-40B4-BE49-F238E27FC236}">
                  <a16:creationId xmlns:a16="http://schemas.microsoft.com/office/drawing/2014/main" id="{7FBF3EC0-DF26-4896-B74D-CE5C45680166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967">
              <a:extLst>
                <a:ext uri="{FF2B5EF4-FFF2-40B4-BE49-F238E27FC236}">
                  <a16:creationId xmlns:a16="http://schemas.microsoft.com/office/drawing/2014/main" id="{45E7D994-8DC1-4197-A64B-EBE02A9A15FE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968">
              <a:extLst>
                <a:ext uri="{FF2B5EF4-FFF2-40B4-BE49-F238E27FC236}">
                  <a16:creationId xmlns:a16="http://schemas.microsoft.com/office/drawing/2014/main" id="{921D449E-1CEE-4DEF-B635-89AD3B1F0B69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969">
              <a:extLst>
                <a:ext uri="{FF2B5EF4-FFF2-40B4-BE49-F238E27FC236}">
                  <a16:creationId xmlns:a16="http://schemas.microsoft.com/office/drawing/2014/main" id="{D36597CF-3902-4754-B2EA-CF2961DF9D78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970">
              <a:extLst>
                <a:ext uri="{FF2B5EF4-FFF2-40B4-BE49-F238E27FC236}">
                  <a16:creationId xmlns:a16="http://schemas.microsoft.com/office/drawing/2014/main" id="{0D21B772-5714-495F-972A-25CAB6151E52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971">
              <a:extLst>
                <a:ext uri="{FF2B5EF4-FFF2-40B4-BE49-F238E27FC236}">
                  <a16:creationId xmlns:a16="http://schemas.microsoft.com/office/drawing/2014/main" id="{25EF4205-DD7C-489F-82E8-F62452907363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972">
              <a:extLst>
                <a:ext uri="{FF2B5EF4-FFF2-40B4-BE49-F238E27FC236}">
                  <a16:creationId xmlns:a16="http://schemas.microsoft.com/office/drawing/2014/main" id="{BBAB33BE-5618-4572-9475-5F58EA0D626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973">
              <a:extLst>
                <a:ext uri="{FF2B5EF4-FFF2-40B4-BE49-F238E27FC236}">
                  <a16:creationId xmlns:a16="http://schemas.microsoft.com/office/drawing/2014/main" id="{F8AB709C-BC2A-4137-9E3C-8832A4078263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974">
              <a:extLst>
                <a:ext uri="{FF2B5EF4-FFF2-40B4-BE49-F238E27FC236}">
                  <a16:creationId xmlns:a16="http://schemas.microsoft.com/office/drawing/2014/main" id="{C9F94BAD-0D8D-472B-A736-BF94A0BCEAD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975">
              <a:extLst>
                <a:ext uri="{FF2B5EF4-FFF2-40B4-BE49-F238E27FC236}">
                  <a16:creationId xmlns:a16="http://schemas.microsoft.com/office/drawing/2014/main" id="{57E1794F-A023-4D19-9DE7-7BF34C3D866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976">
              <a:extLst>
                <a:ext uri="{FF2B5EF4-FFF2-40B4-BE49-F238E27FC236}">
                  <a16:creationId xmlns:a16="http://schemas.microsoft.com/office/drawing/2014/main" id="{451E6654-FECA-4296-99A0-F9629D2A8F21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977">
              <a:extLst>
                <a:ext uri="{FF2B5EF4-FFF2-40B4-BE49-F238E27FC236}">
                  <a16:creationId xmlns:a16="http://schemas.microsoft.com/office/drawing/2014/main" id="{BB848188-26F8-40B8-8913-AE9E8A815A9A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978">
              <a:extLst>
                <a:ext uri="{FF2B5EF4-FFF2-40B4-BE49-F238E27FC236}">
                  <a16:creationId xmlns:a16="http://schemas.microsoft.com/office/drawing/2014/main" id="{B2BFA02C-6D72-438C-A8EE-1D43410EBB77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979">
              <a:extLst>
                <a:ext uri="{FF2B5EF4-FFF2-40B4-BE49-F238E27FC236}">
                  <a16:creationId xmlns:a16="http://schemas.microsoft.com/office/drawing/2014/main" id="{B489FACA-17FA-401E-9E10-DB522F57ECB0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980">
              <a:extLst>
                <a:ext uri="{FF2B5EF4-FFF2-40B4-BE49-F238E27FC236}">
                  <a16:creationId xmlns:a16="http://schemas.microsoft.com/office/drawing/2014/main" id="{AEDD3FB1-7F7F-49E5-9DF6-E5AE61B005C7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981">
              <a:extLst>
                <a:ext uri="{FF2B5EF4-FFF2-40B4-BE49-F238E27FC236}">
                  <a16:creationId xmlns:a16="http://schemas.microsoft.com/office/drawing/2014/main" id="{D5661EEA-531E-4BAF-B23D-FDD0B3D3F19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982">
              <a:extLst>
                <a:ext uri="{FF2B5EF4-FFF2-40B4-BE49-F238E27FC236}">
                  <a16:creationId xmlns:a16="http://schemas.microsoft.com/office/drawing/2014/main" id="{63B10DD4-A26E-4903-B699-0C7F08AC3E98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983">
              <a:extLst>
                <a:ext uri="{FF2B5EF4-FFF2-40B4-BE49-F238E27FC236}">
                  <a16:creationId xmlns:a16="http://schemas.microsoft.com/office/drawing/2014/main" id="{5C6FA09E-8CA3-42AA-98D8-C50D8B40AC9F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984">
              <a:extLst>
                <a:ext uri="{FF2B5EF4-FFF2-40B4-BE49-F238E27FC236}">
                  <a16:creationId xmlns:a16="http://schemas.microsoft.com/office/drawing/2014/main" id="{D1B03FDC-581B-415E-AA7B-417A40410C02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985">
              <a:extLst>
                <a:ext uri="{FF2B5EF4-FFF2-40B4-BE49-F238E27FC236}">
                  <a16:creationId xmlns:a16="http://schemas.microsoft.com/office/drawing/2014/main" id="{DE99B2BA-09DF-40B4-BEB0-3A64E256C653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986">
              <a:extLst>
                <a:ext uri="{FF2B5EF4-FFF2-40B4-BE49-F238E27FC236}">
                  <a16:creationId xmlns:a16="http://schemas.microsoft.com/office/drawing/2014/main" id="{742FD826-E7B9-4908-92D9-7281FA636CC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987">
              <a:extLst>
                <a:ext uri="{FF2B5EF4-FFF2-40B4-BE49-F238E27FC236}">
                  <a16:creationId xmlns:a16="http://schemas.microsoft.com/office/drawing/2014/main" id="{9167FEA3-579F-44D3-92F5-7DFF80F9B410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988">
              <a:extLst>
                <a:ext uri="{FF2B5EF4-FFF2-40B4-BE49-F238E27FC236}">
                  <a16:creationId xmlns:a16="http://schemas.microsoft.com/office/drawing/2014/main" id="{8E667933-C7FE-46C0-A327-4DA4DE17746E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989">
              <a:extLst>
                <a:ext uri="{FF2B5EF4-FFF2-40B4-BE49-F238E27FC236}">
                  <a16:creationId xmlns:a16="http://schemas.microsoft.com/office/drawing/2014/main" id="{D1407B38-87E5-4340-B4D6-F5552CDAD424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990">
              <a:extLst>
                <a:ext uri="{FF2B5EF4-FFF2-40B4-BE49-F238E27FC236}">
                  <a16:creationId xmlns:a16="http://schemas.microsoft.com/office/drawing/2014/main" id="{53F5F0E4-4C43-499B-B11B-554CCC0BE2B6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991">
              <a:extLst>
                <a:ext uri="{FF2B5EF4-FFF2-40B4-BE49-F238E27FC236}">
                  <a16:creationId xmlns:a16="http://schemas.microsoft.com/office/drawing/2014/main" id="{B00C44CB-221C-437E-8934-FE552AA95242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992">
              <a:extLst>
                <a:ext uri="{FF2B5EF4-FFF2-40B4-BE49-F238E27FC236}">
                  <a16:creationId xmlns:a16="http://schemas.microsoft.com/office/drawing/2014/main" id="{FB20C7D9-A073-40E3-B176-0BA4BB878A71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993">
              <a:extLst>
                <a:ext uri="{FF2B5EF4-FFF2-40B4-BE49-F238E27FC236}">
                  <a16:creationId xmlns:a16="http://schemas.microsoft.com/office/drawing/2014/main" id="{14CE4196-78DA-4138-A07A-9A6E02C6F074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994">
              <a:extLst>
                <a:ext uri="{FF2B5EF4-FFF2-40B4-BE49-F238E27FC236}">
                  <a16:creationId xmlns:a16="http://schemas.microsoft.com/office/drawing/2014/main" id="{09AB7006-B5F5-4E6D-ACC0-CED0C4719711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995">
              <a:extLst>
                <a:ext uri="{FF2B5EF4-FFF2-40B4-BE49-F238E27FC236}">
                  <a16:creationId xmlns:a16="http://schemas.microsoft.com/office/drawing/2014/main" id="{2C098495-3E11-4609-A21A-9E6C4F12FBDA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996">
              <a:extLst>
                <a:ext uri="{FF2B5EF4-FFF2-40B4-BE49-F238E27FC236}">
                  <a16:creationId xmlns:a16="http://schemas.microsoft.com/office/drawing/2014/main" id="{15EBE5C0-E0D4-43D5-BD23-D35FA8862EDA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997">
              <a:extLst>
                <a:ext uri="{FF2B5EF4-FFF2-40B4-BE49-F238E27FC236}">
                  <a16:creationId xmlns:a16="http://schemas.microsoft.com/office/drawing/2014/main" id="{292AC655-D1B2-4E98-8F70-783C06B44A0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998">
              <a:extLst>
                <a:ext uri="{FF2B5EF4-FFF2-40B4-BE49-F238E27FC236}">
                  <a16:creationId xmlns:a16="http://schemas.microsoft.com/office/drawing/2014/main" id="{D4BD4659-4C1F-432F-9C79-A5DD067FAFA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999">
              <a:extLst>
                <a:ext uri="{FF2B5EF4-FFF2-40B4-BE49-F238E27FC236}">
                  <a16:creationId xmlns:a16="http://schemas.microsoft.com/office/drawing/2014/main" id="{E954CCFB-0F40-4A4C-9CF5-B183C80068EB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1000">
              <a:extLst>
                <a:ext uri="{FF2B5EF4-FFF2-40B4-BE49-F238E27FC236}">
                  <a16:creationId xmlns:a16="http://schemas.microsoft.com/office/drawing/2014/main" id="{E9C8485A-3F36-42DF-9E4A-0B74103182D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1001">
              <a:extLst>
                <a:ext uri="{FF2B5EF4-FFF2-40B4-BE49-F238E27FC236}">
                  <a16:creationId xmlns:a16="http://schemas.microsoft.com/office/drawing/2014/main" id="{537EAA28-BA4B-46B1-BFF6-445144CD11CF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1002">
              <a:extLst>
                <a:ext uri="{FF2B5EF4-FFF2-40B4-BE49-F238E27FC236}">
                  <a16:creationId xmlns:a16="http://schemas.microsoft.com/office/drawing/2014/main" id="{F29CAE19-6548-4FDE-ADF0-20365BDB15CC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1003">
              <a:extLst>
                <a:ext uri="{FF2B5EF4-FFF2-40B4-BE49-F238E27FC236}">
                  <a16:creationId xmlns:a16="http://schemas.microsoft.com/office/drawing/2014/main" id="{C3E76179-7929-47BB-9ED1-2F7D97EEC6DF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1004">
              <a:extLst>
                <a:ext uri="{FF2B5EF4-FFF2-40B4-BE49-F238E27FC236}">
                  <a16:creationId xmlns:a16="http://schemas.microsoft.com/office/drawing/2014/main" id="{757B50F6-A44C-498B-81C8-32D80F26587D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1005">
              <a:extLst>
                <a:ext uri="{FF2B5EF4-FFF2-40B4-BE49-F238E27FC236}">
                  <a16:creationId xmlns:a16="http://schemas.microsoft.com/office/drawing/2014/main" id="{AA7270E5-D9BE-46B2-A4CD-6DB766EE0FD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1006">
              <a:extLst>
                <a:ext uri="{FF2B5EF4-FFF2-40B4-BE49-F238E27FC236}">
                  <a16:creationId xmlns:a16="http://schemas.microsoft.com/office/drawing/2014/main" id="{B3CF1DBA-259E-458E-8A93-5FD23FE7C479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1007">
              <a:extLst>
                <a:ext uri="{FF2B5EF4-FFF2-40B4-BE49-F238E27FC236}">
                  <a16:creationId xmlns:a16="http://schemas.microsoft.com/office/drawing/2014/main" id="{0BF582E2-2AA9-4EC2-8F73-4C706CBCB40E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1008">
              <a:extLst>
                <a:ext uri="{FF2B5EF4-FFF2-40B4-BE49-F238E27FC236}">
                  <a16:creationId xmlns:a16="http://schemas.microsoft.com/office/drawing/2014/main" id="{17AE85AE-48FE-4A96-BDC0-E6A7829045C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1009">
              <a:extLst>
                <a:ext uri="{FF2B5EF4-FFF2-40B4-BE49-F238E27FC236}">
                  <a16:creationId xmlns:a16="http://schemas.microsoft.com/office/drawing/2014/main" id="{5EE6F4A9-A09B-42FE-97A4-8997B18E4FF3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1010">
              <a:extLst>
                <a:ext uri="{FF2B5EF4-FFF2-40B4-BE49-F238E27FC236}">
                  <a16:creationId xmlns:a16="http://schemas.microsoft.com/office/drawing/2014/main" id="{5780452B-F037-452A-8AF8-9BA6E344D9C0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1011">
              <a:extLst>
                <a:ext uri="{FF2B5EF4-FFF2-40B4-BE49-F238E27FC236}">
                  <a16:creationId xmlns:a16="http://schemas.microsoft.com/office/drawing/2014/main" id="{0CCC34F0-810A-4FB8-883F-9D9FC21A473D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1012">
              <a:extLst>
                <a:ext uri="{FF2B5EF4-FFF2-40B4-BE49-F238E27FC236}">
                  <a16:creationId xmlns:a16="http://schemas.microsoft.com/office/drawing/2014/main" id="{8A864EA8-2DC3-4A4C-BD01-C5858CA5C52D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1013">
              <a:extLst>
                <a:ext uri="{FF2B5EF4-FFF2-40B4-BE49-F238E27FC236}">
                  <a16:creationId xmlns:a16="http://schemas.microsoft.com/office/drawing/2014/main" id="{A2616197-8AC6-44BD-98A1-BA16671F7E7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1014">
              <a:extLst>
                <a:ext uri="{FF2B5EF4-FFF2-40B4-BE49-F238E27FC236}">
                  <a16:creationId xmlns:a16="http://schemas.microsoft.com/office/drawing/2014/main" id="{8AA229C0-E58A-4598-9448-2E70E78F319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1015">
              <a:extLst>
                <a:ext uri="{FF2B5EF4-FFF2-40B4-BE49-F238E27FC236}">
                  <a16:creationId xmlns:a16="http://schemas.microsoft.com/office/drawing/2014/main" id="{B79FCF92-C993-4B69-9989-CA4DCDBBDC8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1016">
              <a:extLst>
                <a:ext uri="{FF2B5EF4-FFF2-40B4-BE49-F238E27FC236}">
                  <a16:creationId xmlns:a16="http://schemas.microsoft.com/office/drawing/2014/main" id="{4A848BF2-6E94-4A57-BCF9-3E461410442B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1017">
              <a:extLst>
                <a:ext uri="{FF2B5EF4-FFF2-40B4-BE49-F238E27FC236}">
                  <a16:creationId xmlns:a16="http://schemas.microsoft.com/office/drawing/2014/main" id="{E81CBED2-34B8-4AFE-811F-7FCEF37079D4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1018">
              <a:extLst>
                <a:ext uri="{FF2B5EF4-FFF2-40B4-BE49-F238E27FC236}">
                  <a16:creationId xmlns:a16="http://schemas.microsoft.com/office/drawing/2014/main" id="{E3386A4E-9E90-45CE-91DC-0FD198B4633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1019">
              <a:extLst>
                <a:ext uri="{FF2B5EF4-FFF2-40B4-BE49-F238E27FC236}">
                  <a16:creationId xmlns:a16="http://schemas.microsoft.com/office/drawing/2014/main" id="{81A22E30-83B3-43DB-87B2-E9F9DBF4DC4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1020">
              <a:extLst>
                <a:ext uri="{FF2B5EF4-FFF2-40B4-BE49-F238E27FC236}">
                  <a16:creationId xmlns:a16="http://schemas.microsoft.com/office/drawing/2014/main" id="{80D8A127-9F47-4E7E-9030-7C14EBDDFCC0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1021">
              <a:extLst>
                <a:ext uri="{FF2B5EF4-FFF2-40B4-BE49-F238E27FC236}">
                  <a16:creationId xmlns:a16="http://schemas.microsoft.com/office/drawing/2014/main" id="{CA93D031-0B30-485E-B2EA-D17DCCF72EE2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1022">
              <a:extLst>
                <a:ext uri="{FF2B5EF4-FFF2-40B4-BE49-F238E27FC236}">
                  <a16:creationId xmlns:a16="http://schemas.microsoft.com/office/drawing/2014/main" id="{066DAC47-316C-4708-8578-4B61BB34D00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1023">
              <a:extLst>
                <a:ext uri="{FF2B5EF4-FFF2-40B4-BE49-F238E27FC236}">
                  <a16:creationId xmlns:a16="http://schemas.microsoft.com/office/drawing/2014/main" id="{BB52562C-5DE4-4287-AF57-4CF1D46BEB36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1024">
              <a:extLst>
                <a:ext uri="{FF2B5EF4-FFF2-40B4-BE49-F238E27FC236}">
                  <a16:creationId xmlns:a16="http://schemas.microsoft.com/office/drawing/2014/main" id="{AAB5A0BE-FDB7-42D9-A91E-AACF6C23129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1025">
              <a:extLst>
                <a:ext uri="{FF2B5EF4-FFF2-40B4-BE49-F238E27FC236}">
                  <a16:creationId xmlns:a16="http://schemas.microsoft.com/office/drawing/2014/main" id="{43A94C05-925F-41F1-96DC-4E4BE861B50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1026">
              <a:extLst>
                <a:ext uri="{FF2B5EF4-FFF2-40B4-BE49-F238E27FC236}">
                  <a16:creationId xmlns:a16="http://schemas.microsoft.com/office/drawing/2014/main" id="{48E333B1-38EE-4FFA-871A-C5B2DB1819A3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1027">
              <a:extLst>
                <a:ext uri="{FF2B5EF4-FFF2-40B4-BE49-F238E27FC236}">
                  <a16:creationId xmlns:a16="http://schemas.microsoft.com/office/drawing/2014/main" id="{818892BD-E767-4318-992C-24213D018C70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1028">
              <a:extLst>
                <a:ext uri="{FF2B5EF4-FFF2-40B4-BE49-F238E27FC236}">
                  <a16:creationId xmlns:a16="http://schemas.microsoft.com/office/drawing/2014/main" id="{C0DBDBF5-666C-4FB7-A177-56CD4A723AD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1029">
              <a:extLst>
                <a:ext uri="{FF2B5EF4-FFF2-40B4-BE49-F238E27FC236}">
                  <a16:creationId xmlns:a16="http://schemas.microsoft.com/office/drawing/2014/main" id="{D04CB5FF-6556-4DDE-A0E9-E2D8C69B3D8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1030">
              <a:extLst>
                <a:ext uri="{FF2B5EF4-FFF2-40B4-BE49-F238E27FC236}">
                  <a16:creationId xmlns:a16="http://schemas.microsoft.com/office/drawing/2014/main" id="{23647E3F-AF8C-4531-9939-329A3660FBA1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1031">
              <a:extLst>
                <a:ext uri="{FF2B5EF4-FFF2-40B4-BE49-F238E27FC236}">
                  <a16:creationId xmlns:a16="http://schemas.microsoft.com/office/drawing/2014/main" id="{70F358D8-DCB7-41FB-A4C7-A04DE19F9E0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1032">
              <a:extLst>
                <a:ext uri="{FF2B5EF4-FFF2-40B4-BE49-F238E27FC236}">
                  <a16:creationId xmlns:a16="http://schemas.microsoft.com/office/drawing/2014/main" id="{7EC9EEAD-BF63-472F-8526-A96389E12B85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1033">
              <a:extLst>
                <a:ext uri="{FF2B5EF4-FFF2-40B4-BE49-F238E27FC236}">
                  <a16:creationId xmlns:a16="http://schemas.microsoft.com/office/drawing/2014/main" id="{21186803-EFEA-4103-88FB-48E7968E4016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1034">
              <a:extLst>
                <a:ext uri="{FF2B5EF4-FFF2-40B4-BE49-F238E27FC236}">
                  <a16:creationId xmlns:a16="http://schemas.microsoft.com/office/drawing/2014/main" id="{9B23A186-A962-448A-BC0C-B5CEB282EFE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1035">
              <a:extLst>
                <a:ext uri="{FF2B5EF4-FFF2-40B4-BE49-F238E27FC236}">
                  <a16:creationId xmlns:a16="http://schemas.microsoft.com/office/drawing/2014/main" id="{2D56B241-1561-4B63-8D6B-10892B1EB82C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1036">
              <a:extLst>
                <a:ext uri="{FF2B5EF4-FFF2-40B4-BE49-F238E27FC236}">
                  <a16:creationId xmlns:a16="http://schemas.microsoft.com/office/drawing/2014/main" id="{E0ADD8AB-6116-4867-BD92-35AAF854FCB5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1037">
              <a:extLst>
                <a:ext uri="{FF2B5EF4-FFF2-40B4-BE49-F238E27FC236}">
                  <a16:creationId xmlns:a16="http://schemas.microsoft.com/office/drawing/2014/main" id="{6A6560BA-6333-4DD4-A3DB-5FC13484C50B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1038">
              <a:extLst>
                <a:ext uri="{FF2B5EF4-FFF2-40B4-BE49-F238E27FC236}">
                  <a16:creationId xmlns:a16="http://schemas.microsoft.com/office/drawing/2014/main" id="{FD4678D2-DB29-49BD-A2EA-75EE1160E309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1039">
              <a:extLst>
                <a:ext uri="{FF2B5EF4-FFF2-40B4-BE49-F238E27FC236}">
                  <a16:creationId xmlns:a16="http://schemas.microsoft.com/office/drawing/2014/main" id="{C8EDA040-7CB9-4F97-968E-5F1A88C18142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1040">
              <a:extLst>
                <a:ext uri="{FF2B5EF4-FFF2-40B4-BE49-F238E27FC236}">
                  <a16:creationId xmlns:a16="http://schemas.microsoft.com/office/drawing/2014/main" id="{00E52C26-8811-4012-AB29-72D4B4A73816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1041">
              <a:extLst>
                <a:ext uri="{FF2B5EF4-FFF2-40B4-BE49-F238E27FC236}">
                  <a16:creationId xmlns:a16="http://schemas.microsoft.com/office/drawing/2014/main" id="{76A36704-775D-411C-A740-519431AE1D6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1042">
              <a:extLst>
                <a:ext uri="{FF2B5EF4-FFF2-40B4-BE49-F238E27FC236}">
                  <a16:creationId xmlns:a16="http://schemas.microsoft.com/office/drawing/2014/main" id="{13439209-43D8-412D-8C94-B46E4E787C4C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1043">
              <a:extLst>
                <a:ext uri="{FF2B5EF4-FFF2-40B4-BE49-F238E27FC236}">
                  <a16:creationId xmlns:a16="http://schemas.microsoft.com/office/drawing/2014/main" id="{E3E4B149-3E89-438A-8B38-B0BF373BFEF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1044">
              <a:extLst>
                <a:ext uri="{FF2B5EF4-FFF2-40B4-BE49-F238E27FC236}">
                  <a16:creationId xmlns:a16="http://schemas.microsoft.com/office/drawing/2014/main" id="{D3221649-46CC-4EBC-A502-FFE9096002BC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1045">
              <a:extLst>
                <a:ext uri="{FF2B5EF4-FFF2-40B4-BE49-F238E27FC236}">
                  <a16:creationId xmlns:a16="http://schemas.microsoft.com/office/drawing/2014/main" id="{24879DF9-5AB2-422A-B7CA-195A6B6EC35C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1046">
              <a:extLst>
                <a:ext uri="{FF2B5EF4-FFF2-40B4-BE49-F238E27FC236}">
                  <a16:creationId xmlns:a16="http://schemas.microsoft.com/office/drawing/2014/main" id="{48833465-EDCD-448A-8278-F723772D2E21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1047">
              <a:extLst>
                <a:ext uri="{FF2B5EF4-FFF2-40B4-BE49-F238E27FC236}">
                  <a16:creationId xmlns:a16="http://schemas.microsoft.com/office/drawing/2014/main" id="{08039E81-6353-4F3D-A21D-93A4F6C1C767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1048">
              <a:extLst>
                <a:ext uri="{FF2B5EF4-FFF2-40B4-BE49-F238E27FC236}">
                  <a16:creationId xmlns:a16="http://schemas.microsoft.com/office/drawing/2014/main" id="{4C016134-E127-46BB-B396-55B26DEE74CE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1049">
              <a:extLst>
                <a:ext uri="{FF2B5EF4-FFF2-40B4-BE49-F238E27FC236}">
                  <a16:creationId xmlns:a16="http://schemas.microsoft.com/office/drawing/2014/main" id="{139998F1-42B6-4E7F-9AD7-21EA4141F767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1050">
              <a:extLst>
                <a:ext uri="{FF2B5EF4-FFF2-40B4-BE49-F238E27FC236}">
                  <a16:creationId xmlns:a16="http://schemas.microsoft.com/office/drawing/2014/main" id="{0A8942DA-1BDE-40F1-A3A6-E2BD79EF7393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1051">
              <a:extLst>
                <a:ext uri="{FF2B5EF4-FFF2-40B4-BE49-F238E27FC236}">
                  <a16:creationId xmlns:a16="http://schemas.microsoft.com/office/drawing/2014/main" id="{8C3AA33A-8A30-4F58-AD9B-CA6169D49EB7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1052">
              <a:extLst>
                <a:ext uri="{FF2B5EF4-FFF2-40B4-BE49-F238E27FC236}">
                  <a16:creationId xmlns:a16="http://schemas.microsoft.com/office/drawing/2014/main" id="{04057FAD-2FB1-4F7E-8C66-3C839373B66E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1053">
              <a:extLst>
                <a:ext uri="{FF2B5EF4-FFF2-40B4-BE49-F238E27FC236}">
                  <a16:creationId xmlns:a16="http://schemas.microsoft.com/office/drawing/2014/main" id="{CA36F04A-52F8-4819-A130-2D7E0E816841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1054">
              <a:extLst>
                <a:ext uri="{FF2B5EF4-FFF2-40B4-BE49-F238E27FC236}">
                  <a16:creationId xmlns:a16="http://schemas.microsoft.com/office/drawing/2014/main" id="{B38259E7-9FD9-44AB-8A4D-1F1FF25A99EF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1055">
              <a:extLst>
                <a:ext uri="{FF2B5EF4-FFF2-40B4-BE49-F238E27FC236}">
                  <a16:creationId xmlns:a16="http://schemas.microsoft.com/office/drawing/2014/main" id="{BF395E14-D94E-43CE-8CF5-F8EB532AA4E5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1056">
              <a:extLst>
                <a:ext uri="{FF2B5EF4-FFF2-40B4-BE49-F238E27FC236}">
                  <a16:creationId xmlns:a16="http://schemas.microsoft.com/office/drawing/2014/main" id="{DE27727C-2562-44F6-AB44-83D6B66B448E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1057">
              <a:extLst>
                <a:ext uri="{FF2B5EF4-FFF2-40B4-BE49-F238E27FC236}">
                  <a16:creationId xmlns:a16="http://schemas.microsoft.com/office/drawing/2014/main" id="{26DC45DB-CD72-4277-9ABC-DA0FA02BA4F8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1058">
              <a:extLst>
                <a:ext uri="{FF2B5EF4-FFF2-40B4-BE49-F238E27FC236}">
                  <a16:creationId xmlns:a16="http://schemas.microsoft.com/office/drawing/2014/main" id="{6E039E13-3169-4A9D-BD98-A2FC133C30F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1059">
              <a:extLst>
                <a:ext uri="{FF2B5EF4-FFF2-40B4-BE49-F238E27FC236}">
                  <a16:creationId xmlns:a16="http://schemas.microsoft.com/office/drawing/2014/main" id="{EE36F154-81EE-433B-B59C-E23DF6F8D8F4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1060">
              <a:extLst>
                <a:ext uri="{FF2B5EF4-FFF2-40B4-BE49-F238E27FC236}">
                  <a16:creationId xmlns:a16="http://schemas.microsoft.com/office/drawing/2014/main" id="{20768B4F-D94B-4E10-A0F7-8450DDC2E9CC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1061">
              <a:extLst>
                <a:ext uri="{FF2B5EF4-FFF2-40B4-BE49-F238E27FC236}">
                  <a16:creationId xmlns:a16="http://schemas.microsoft.com/office/drawing/2014/main" id="{345D6390-DACB-4F20-AB42-D6F883741A0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1062">
              <a:extLst>
                <a:ext uri="{FF2B5EF4-FFF2-40B4-BE49-F238E27FC236}">
                  <a16:creationId xmlns:a16="http://schemas.microsoft.com/office/drawing/2014/main" id="{A0EF6F61-E75E-4FAB-81F0-CF22B9EFF86D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1063">
              <a:extLst>
                <a:ext uri="{FF2B5EF4-FFF2-40B4-BE49-F238E27FC236}">
                  <a16:creationId xmlns:a16="http://schemas.microsoft.com/office/drawing/2014/main" id="{EB11397F-A5B8-420F-BEE5-BE5BD83B4ECE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1064">
              <a:extLst>
                <a:ext uri="{FF2B5EF4-FFF2-40B4-BE49-F238E27FC236}">
                  <a16:creationId xmlns:a16="http://schemas.microsoft.com/office/drawing/2014/main" id="{ACFACEA4-1609-431C-8F6E-A5EADA480B57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1065">
              <a:extLst>
                <a:ext uri="{FF2B5EF4-FFF2-40B4-BE49-F238E27FC236}">
                  <a16:creationId xmlns:a16="http://schemas.microsoft.com/office/drawing/2014/main" id="{9E61BE91-47A8-4448-84CA-D5DBDBEABD97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1066">
              <a:extLst>
                <a:ext uri="{FF2B5EF4-FFF2-40B4-BE49-F238E27FC236}">
                  <a16:creationId xmlns:a16="http://schemas.microsoft.com/office/drawing/2014/main" id="{9E4F38FD-FAF3-4181-BF79-5F4512FB6851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1067">
              <a:extLst>
                <a:ext uri="{FF2B5EF4-FFF2-40B4-BE49-F238E27FC236}">
                  <a16:creationId xmlns:a16="http://schemas.microsoft.com/office/drawing/2014/main" id="{9F71CA37-A57F-4AE8-8757-91280CDACE89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1068">
              <a:extLst>
                <a:ext uri="{FF2B5EF4-FFF2-40B4-BE49-F238E27FC236}">
                  <a16:creationId xmlns:a16="http://schemas.microsoft.com/office/drawing/2014/main" id="{40B3CFA8-1164-4714-A387-774B5FE2B933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1069">
              <a:extLst>
                <a:ext uri="{FF2B5EF4-FFF2-40B4-BE49-F238E27FC236}">
                  <a16:creationId xmlns:a16="http://schemas.microsoft.com/office/drawing/2014/main" id="{98EFD01E-1A79-478A-8E66-3648942B75B7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1070">
              <a:extLst>
                <a:ext uri="{FF2B5EF4-FFF2-40B4-BE49-F238E27FC236}">
                  <a16:creationId xmlns:a16="http://schemas.microsoft.com/office/drawing/2014/main" id="{2C05D0B8-70C8-4D4B-8403-7A7C583F85C6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1071">
              <a:extLst>
                <a:ext uri="{FF2B5EF4-FFF2-40B4-BE49-F238E27FC236}">
                  <a16:creationId xmlns:a16="http://schemas.microsoft.com/office/drawing/2014/main" id="{54D8C5C5-5836-4671-B133-B80680D7057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1072">
              <a:extLst>
                <a:ext uri="{FF2B5EF4-FFF2-40B4-BE49-F238E27FC236}">
                  <a16:creationId xmlns:a16="http://schemas.microsoft.com/office/drawing/2014/main" id="{E1477390-3AF1-477C-9CB1-31AE7E60D7CF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1073">
              <a:extLst>
                <a:ext uri="{FF2B5EF4-FFF2-40B4-BE49-F238E27FC236}">
                  <a16:creationId xmlns:a16="http://schemas.microsoft.com/office/drawing/2014/main" id="{EFB4C918-CA3D-4E08-9F99-2C7B74A17FBF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1074">
              <a:extLst>
                <a:ext uri="{FF2B5EF4-FFF2-40B4-BE49-F238E27FC236}">
                  <a16:creationId xmlns:a16="http://schemas.microsoft.com/office/drawing/2014/main" id="{6299E582-F1C1-49B0-B655-BC8DAC498F69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1075">
              <a:extLst>
                <a:ext uri="{FF2B5EF4-FFF2-40B4-BE49-F238E27FC236}">
                  <a16:creationId xmlns:a16="http://schemas.microsoft.com/office/drawing/2014/main" id="{9561F225-821C-4CF3-B773-9D3C97A95429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1076">
              <a:extLst>
                <a:ext uri="{FF2B5EF4-FFF2-40B4-BE49-F238E27FC236}">
                  <a16:creationId xmlns:a16="http://schemas.microsoft.com/office/drawing/2014/main" id="{A6B0AEEE-D0A3-483B-B9B3-68F0564FBA18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1077">
              <a:extLst>
                <a:ext uri="{FF2B5EF4-FFF2-40B4-BE49-F238E27FC236}">
                  <a16:creationId xmlns:a16="http://schemas.microsoft.com/office/drawing/2014/main" id="{89F9BC2C-C905-47E9-98EE-B972D5A2D32B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1078">
              <a:extLst>
                <a:ext uri="{FF2B5EF4-FFF2-40B4-BE49-F238E27FC236}">
                  <a16:creationId xmlns:a16="http://schemas.microsoft.com/office/drawing/2014/main" id="{0F760A35-E81F-452D-9C9C-7D03E28162B7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1079">
              <a:extLst>
                <a:ext uri="{FF2B5EF4-FFF2-40B4-BE49-F238E27FC236}">
                  <a16:creationId xmlns:a16="http://schemas.microsoft.com/office/drawing/2014/main" id="{99F71605-8C54-4FA1-978C-2F7AB8A9884C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1080">
              <a:extLst>
                <a:ext uri="{FF2B5EF4-FFF2-40B4-BE49-F238E27FC236}">
                  <a16:creationId xmlns:a16="http://schemas.microsoft.com/office/drawing/2014/main" id="{2BDE4C4E-44B9-46B0-8362-6CC0CBE3F8B1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1081">
              <a:extLst>
                <a:ext uri="{FF2B5EF4-FFF2-40B4-BE49-F238E27FC236}">
                  <a16:creationId xmlns:a16="http://schemas.microsoft.com/office/drawing/2014/main" id="{D2A53BED-840F-4D48-99B4-20037ED4E20A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1082">
              <a:extLst>
                <a:ext uri="{FF2B5EF4-FFF2-40B4-BE49-F238E27FC236}">
                  <a16:creationId xmlns:a16="http://schemas.microsoft.com/office/drawing/2014/main" id="{E65F17E1-D484-4D17-8E1F-C2603186A792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1083">
              <a:extLst>
                <a:ext uri="{FF2B5EF4-FFF2-40B4-BE49-F238E27FC236}">
                  <a16:creationId xmlns:a16="http://schemas.microsoft.com/office/drawing/2014/main" id="{0A8015E3-93DB-4E08-B84C-79432037A695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1084">
              <a:extLst>
                <a:ext uri="{FF2B5EF4-FFF2-40B4-BE49-F238E27FC236}">
                  <a16:creationId xmlns:a16="http://schemas.microsoft.com/office/drawing/2014/main" id="{959D5568-D79E-44BF-961E-490CBB8E4ED9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1085">
              <a:extLst>
                <a:ext uri="{FF2B5EF4-FFF2-40B4-BE49-F238E27FC236}">
                  <a16:creationId xmlns:a16="http://schemas.microsoft.com/office/drawing/2014/main" id="{F175B2CB-25A3-4A54-B69A-CAF70C7C551B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1086">
              <a:extLst>
                <a:ext uri="{FF2B5EF4-FFF2-40B4-BE49-F238E27FC236}">
                  <a16:creationId xmlns:a16="http://schemas.microsoft.com/office/drawing/2014/main" id="{E5C0825B-92FB-471D-A2B7-394B35EBA9D2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1087">
              <a:extLst>
                <a:ext uri="{FF2B5EF4-FFF2-40B4-BE49-F238E27FC236}">
                  <a16:creationId xmlns:a16="http://schemas.microsoft.com/office/drawing/2014/main" id="{4B254F84-7225-4C0E-A2AA-AB5A6CB8DEE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1088">
              <a:extLst>
                <a:ext uri="{FF2B5EF4-FFF2-40B4-BE49-F238E27FC236}">
                  <a16:creationId xmlns:a16="http://schemas.microsoft.com/office/drawing/2014/main" id="{7A799A1D-687E-463F-B465-77309B6486AD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1089">
              <a:extLst>
                <a:ext uri="{FF2B5EF4-FFF2-40B4-BE49-F238E27FC236}">
                  <a16:creationId xmlns:a16="http://schemas.microsoft.com/office/drawing/2014/main" id="{1A592239-261B-4AC2-B237-F6828B286AD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1090">
              <a:extLst>
                <a:ext uri="{FF2B5EF4-FFF2-40B4-BE49-F238E27FC236}">
                  <a16:creationId xmlns:a16="http://schemas.microsoft.com/office/drawing/2014/main" id="{7AFC4EA5-C9FE-480E-8424-606800C39EFF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1091">
              <a:extLst>
                <a:ext uri="{FF2B5EF4-FFF2-40B4-BE49-F238E27FC236}">
                  <a16:creationId xmlns:a16="http://schemas.microsoft.com/office/drawing/2014/main" id="{F35D9B2C-7E41-461F-8DEF-6674FFD2AF9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1092">
              <a:extLst>
                <a:ext uri="{FF2B5EF4-FFF2-40B4-BE49-F238E27FC236}">
                  <a16:creationId xmlns:a16="http://schemas.microsoft.com/office/drawing/2014/main" id="{615ECE92-6BDE-445F-A840-D91853D90DA1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1093">
              <a:extLst>
                <a:ext uri="{FF2B5EF4-FFF2-40B4-BE49-F238E27FC236}">
                  <a16:creationId xmlns:a16="http://schemas.microsoft.com/office/drawing/2014/main" id="{EF9F391F-227C-469A-9433-7B67CFEFCEDE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1094">
              <a:extLst>
                <a:ext uri="{FF2B5EF4-FFF2-40B4-BE49-F238E27FC236}">
                  <a16:creationId xmlns:a16="http://schemas.microsoft.com/office/drawing/2014/main" id="{541CB0E4-6E8A-4DFB-A9D6-2CDD6CEF7A0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1095">
              <a:extLst>
                <a:ext uri="{FF2B5EF4-FFF2-40B4-BE49-F238E27FC236}">
                  <a16:creationId xmlns:a16="http://schemas.microsoft.com/office/drawing/2014/main" id="{1A44DD91-0806-42EE-9D72-75B120E2F94C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1096">
              <a:extLst>
                <a:ext uri="{FF2B5EF4-FFF2-40B4-BE49-F238E27FC236}">
                  <a16:creationId xmlns:a16="http://schemas.microsoft.com/office/drawing/2014/main" id="{C22D63DA-4C55-4998-9DEB-A7A69B660BAD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1097">
              <a:extLst>
                <a:ext uri="{FF2B5EF4-FFF2-40B4-BE49-F238E27FC236}">
                  <a16:creationId xmlns:a16="http://schemas.microsoft.com/office/drawing/2014/main" id="{9A124509-C2C2-4903-9BFB-81DD1C406E45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1098">
              <a:extLst>
                <a:ext uri="{FF2B5EF4-FFF2-40B4-BE49-F238E27FC236}">
                  <a16:creationId xmlns:a16="http://schemas.microsoft.com/office/drawing/2014/main" id="{6033F9BB-D956-4A8B-8E5A-EFC295B418F5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1099">
              <a:extLst>
                <a:ext uri="{FF2B5EF4-FFF2-40B4-BE49-F238E27FC236}">
                  <a16:creationId xmlns:a16="http://schemas.microsoft.com/office/drawing/2014/main" id="{EE1384ED-A536-47C2-AF21-D496CF309C51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1100">
              <a:extLst>
                <a:ext uri="{FF2B5EF4-FFF2-40B4-BE49-F238E27FC236}">
                  <a16:creationId xmlns:a16="http://schemas.microsoft.com/office/drawing/2014/main" id="{C93F6553-341B-40C9-ACAF-02A3632BDF8C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1101">
              <a:extLst>
                <a:ext uri="{FF2B5EF4-FFF2-40B4-BE49-F238E27FC236}">
                  <a16:creationId xmlns:a16="http://schemas.microsoft.com/office/drawing/2014/main" id="{7CCC6205-F52D-4DF7-B7B1-BC97BB88B3B6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1102">
              <a:extLst>
                <a:ext uri="{FF2B5EF4-FFF2-40B4-BE49-F238E27FC236}">
                  <a16:creationId xmlns:a16="http://schemas.microsoft.com/office/drawing/2014/main" id="{0F42FF74-0150-4D32-89F4-443DB704CE13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1103">
              <a:extLst>
                <a:ext uri="{FF2B5EF4-FFF2-40B4-BE49-F238E27FC236}">
                  <a16:creationId xmlns:a16="http://schemas.microsoft.com/office/drawing/2014/main" id="{2CD15553-9A6D-42B5-84AC-906EED65892F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1104">
              <a:extLst>
                <a:ext uri="{FF2B5EF4-FFF2-40B4-BE49-F238E27FC236}">
                  <a16:creationId xmlns:a16="http://schemas.microsoft.com/office/drawing/2014/main" id="{2F3296CA-F040-4A55-B8DF-997E41FBF99A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1105">
              <a:extLst>
                <a:ext uri="{FF2B5EF4-FFF2-40B4-BE49-F238E27FC236}">
                  <a16:creationId xmlns:a16="http://schemas.microsoft.com/office/drawing/2014/main" id="{4540B556-5F38-4838-9B7D-9FB145FDCD18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1106">
              <a:extLst>
                <a:ext uri="{FF2B5EF4-FFF2-40B4-BE49-F238E27FC236}">
                  <a16:creationId xmlns:a16="http://schemas.microsoft.com/office/drawing/2014/main" id="{4A18ED2F-B5A4-4C9A-8622-2E9A81A08873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1107">
              <a:extLst>
                <a:ext uri="{FF2B5EF4-FFF2-40B4-BE49-F238E27FC236}">
                  <a16:creationId xmlns:a16="http://schemas.microsoft.com/office/drawing/2014/main" id="{34DEFFC6-2CAD-45C0-98D8-4AD3552B9621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1108">
              <a:extLst>
                <a:ext uri="{FF2B5EF4-FFF2-40B4-BE49-F238E27FC236}">
                  <a16:creationId xmlns:a16="http://schemas.microsoft.com/office/drawing/2014/main" id="{58095B84-78DB-4601-B01F-86551ECCA28E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1109">
              <a:extLst>
                <a:ext uri="{FF2B5EF4-FFF2-40B4-BE49-F238E27FC236}">
                  <a16:creationId xmlns:a16="http://schemas.microsoft.com/office/drawing/2014/main" id="{DF84B940-8A71-402F-BB42-EB6F0B852BCA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1110">
              <a:extLst>
                <a:ext uri="{FF2B5EF4-FFF2-40B4-BE49-F238E27FC236}">
                  <a16:creationId xmlns:a16="http://schemas.microsoft.com/office/drawing/2014/main" id="{3ECAD5A2-F936-4158-B6D9-2B34A9651FCA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1111">
              <a:extLst>
                <a:ext uri="{FF2B5EF4-FFF2-40B4-BE49-F238E27FC236}">
                  <a16:creationId xmlns:a16="http://schemas.microsoft.com/office/drawing/2014/main" id="{58B121BE-D4AD-4FDF-BA73-852A8A29EAFB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1112">
              <a:extLst>
                <a:ext uri="{FF2B5EF4-FFF2-40B4-BE49-F238E27FC236}">
                  <a16:creationId xmlns:a16="http://schemas.microsoft.com/office/drawing/2014/main" id="{A292304A-7AF6-4AFF-B911-3B3A37B2CB7A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1113">
              <a:extLst>
                <a:ext uri="{FF2B5EF4-FFF2-40B4-BE49-F238E27FC236}">
                  <a16:creationId xmlns:a16="http://schemas.microsoft.com/office/drawing/2014/main" id="{4541E6B9-CEDC-498B-8660-06B5E2E3E1F2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1114">
              <a:extLst>
                <a:ext uri="{FF2B5EF4-FFF2-40B4-BE49-F238E27FC236}">
                  <a16:creationId xmlns:a16="http://schemas.microsoft.com/office/drawing/2014/main" id="{89863EBF-988B-4284-92FF-834B8AC6986B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1115">
              <a:extLst>
                <a:ext uri="{FF2B5EF4-FFF2-40B4-BE49-F238E27FC236}">
                  <a16:creationId xmlns:a16="http://schemas.microsoft.com/office/drawing/2014/main" id="{27D4BB22-264B-4845-8AAD-89807E1D15E4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1116">
              <a:extLst>
                <a:ext uri="{FF2B5EF4-FFF2-40B4-BE49-F238E27FC236}">
                  <a16:creationId xmlns:a16="http://schemas.microsoft.com/office/drawing/2014/main" id="{22333502-0579-4BDE-B354-6F1C965F7F0B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1117">
              <a:extLst>
                <a:ext uri="{FF2B5EF4-FFF2-40B4-BE49-F238E27FC236}">
                  <a16:creationId xmlns:a16="http://schemas.microsoft.com/office/drawing/2014/main" id="{500081EA-DA88-4D2C-90F8-9562D1E58741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1118">
              <a:extLst>
                <a:ext uri="{FF2B5EF4-FFF2-40B4-BE49-F238E27FC236}">
                  <a16:creationId xmlns:a16="http://schemas.microsoft.com/office/drawing/2014/main" id="{F0D4296C-0DEF-494A-BEFE-224B856D5ED2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1119">
              <a:extLst>
                <a:ext uri="{FF2B5EF4-FFF2-40B4-BE49-F238E27FC236}">
                  <a16:creationId xmlns:a16="http://schemas.microsoft.com/office/drawing/2014/main" id="{12668B74-3A02-4087-A4EA-3B6773A8B164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1120">
              <a:extLst>
                <a:ext uri="{FF2B5EF4-FFF2-40B4-BE49-F238E27FC236}">
                  <a16:creationId xmlns:a16="http://schemas.microsoft.com/office/drawing/2014/main" id="{280E97D6-E010-45D2-AFC5-55DB1CE9964F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1121">
              <a:extLst>
                <a:ext uri="{FF2B5EF4-FFF2-40B4-BE49-F238E27FC236}">
                  <a16:creationId xmlns:a16="http://schemas.microsoft.com/office/drawing/2014/main" id="{9545E1B9-F681-416C-9A2F-E9723E9AED93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1122">
              <a:extLst>
                <a:ext uri="{FF2B5EF4-FFF2-40B4-BE49-F238E27FC236}">
                  <a16:creationId xmlns:a16="http://schemas.microsoft.com/office/drawing/2014/main" id="{F017590E-BD71-4997-9EFF-F9A11C192133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1123">
              <a:extLst>
                <a:ext uri="{FF2B5EF4-FFF2-40B4-BE49-F238E27FC236}">
                  <a16:creationId xmlns:a16="http://schemas.microsoft.com/office/drawing/2014/main" id="{D73112BD-962C-48B9-A2B3-4D76175DF863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1124">
              <a:extLst>
                <a:ext uri="{FF2B5EF4-FFF2-40B4-BE49-F238E27FC236}">
                  <a16:creationId xmlns:a16="http://schemas.microsoft.com/office/drawing/2014/main" id="{AE03DF58-CCAF-4717-8324-6B56940CB75B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1125">
              <a:extLst>
                <a:ext uri="{FF2B5EF4-FFF2-40B4-BE49-F238E27FC236}">
                  <a16:creationId xmlns:a16="http://schemas.microsoft.com/office/drawing/2014/main" id="{D6BE86DC-D11A-482B-915D-2C025D31AEC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1126">
              <a:extLst>
                <a:ext uri="{FF2B5EF4-FFF2-40B4-BE49-F238E27FC236}">
                  <a16:creationId xmlns:a16="http://schemas.microsoft.com/office/drawing/2014/main" id="{DA820AB9-B5D6-42F8-9B1E-ABAB4EC226F5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1127">
              <a:extLst>
                <a:ext uri="{FF2B5EF4-FFF2-40B4-BE49-F238E27FC236}">
                  <a16:creationId xmlns:a16="http://schemas.microsoft.com/office/drawing/2014/main" id="{1098F546-1A46-459A-9C2E-219B9029E63C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28">
              <a:extLst>
                <a:ext uri="{FF2B5EF4-FFF2-40B4-BE49-F238E27FC236}">
                  <a16:creationId xmlns:a16="http://schemas.microsoft.com/office/drawing/2014/main" id="{3CB0F2EF-6D1C-451D-B93F-A9746AA1E489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58">
              <a:extLst>
                <a:ext uri="{FF2B5EF4-FFF2-40B4-BE49-F238E27FC236}">
                  <a16:creationId xmlns:a16="http://schemas.microsoft.com/office/drawing/2014/main" id="{A2F5A216-F3CC-4C4C-A198-A75C46EEDF91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59">
              <a:extLst>
                <a:ext uri="{FF2B5EF4-FFF2-40B4-BE49-F238E27FC236}">
                  <a16:creationId xmlns:a16="http://schemas.microsoft.com/office/drawing/2014/main" id="{4753FC1D-B4D0-4BB7-A3DA-1F5E942DF50B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0">
              <a:extLst>
                <a:ext uri="{FF2B5EF4-FFF2-40B4-BE49-F238E27FC236}">
                  <a16:creationId xmlns:a16="http://schemas.microsoft.com/office/drawing/2014/main" id="{88C00CF9-99D2-4AE0-A919-C66514E9049A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61">
              <a:extLst>
                <a:ext uri="{FF2B5EF4-FFF2-40B4-BE49-F238E27FC236}">
                  <a16:creationId xmlns:a16="http://schemas.microsoft.com/office/drawing/2014/main" id="{833A8147-FABB-472B-B820-2A6B955BB5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62">
              <a:extLst>
                <a:ext uri="{FF2B5EF4-FFF2-40B4-BE49-F238E27FC236}">
                  <a16:creationId xmlns:a16="http://schemas.microsoft.com/office/drawing/2014/main" id="{AE2ADDBF-850C-42DB-962A-57676A6FF3CF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63">
              <a:extLst>
                <a:ext uri="{FF2B5EF4-FFF2-40B4-BE49-F238E27FC236}">
                  <a16:creationId xmlns:a16="http://schemas.microsoft.com/office/drawing/2014/main" id="{35EA3152-FBFA-4419-A4F3-5F43C9F6D97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64">
              <a:extLst>
                <a:ext uri="{FF2B5EF4-FFF2-40B4-BE49-F238E27FC236}">
                  <a16:creationId xmlns:a16="http://schemas.microsoft.com/office/drawing/2014/main" id="{BC5F4566-3043-4B26-B777-801DBD19E36E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65">
              <a:extLst>
                <a:ext uri="{FF2B5EF4-FFF2-40B4-BE49-F238E27FC236}">
                  <a16:creationId xmlns:a16="http://schemas.microsoft.com/office/drawing/2014/main" id="{7A8ECA60-0BA4-4B4A-976B-A24BA80A0978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66">
              <a:extLst>
                <a:ext uri="{FF2B5EF4-FFF2-40B4-BE49-F238E27FC236}">
                  <a16:creationId xmlns:a16="http://schemas.microsoft.com/office/drawing/2014/main" id="{B4D8BFC7-E40F-48E5-B03B-F9E637F13F83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67">
              <a:extLst>
                <a:ext uri="{FF2B5EF4-FFF2-40B4-BE49-F238E27FC236}">
                  <a16:creationId xmlns:a16="http://schemas.microsoft.com/office/drawing/2014/main" id="{D4E6D31B-B013-487A-A29F-754D3B415818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68">
              <a:extLst>
                <a:ext uri="{FF2B5EF4-FFF2-40B4-BE49-F238E27FC236}">
                  <a16:creationId xmlns:a16="http://schemas.microsoft.com/office/drawing/2014/main" id="{75BE77E2-1F70-466C-B271-4B92B6242077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69">
              <a:extLst>
                <a:ext uri="{FF2B5EF4-FFF2-40B4-BE49-F238E27FC236}">
                  <a16:creationId xmlns:a16="http://schemas.microsoft.com/office/drawing/2014/main" id="{8E7B6AF1-B021-4CC9-AC12-11A5AB2A2F9A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0">
              <a:extLst>
                <a:ext uri="{FF2B5EF4-FFF2-40B4-BE49-F238E27FC236}">
                  <a16:creationId xmlns:a16="http://schemas.microsoft.com/office/drawing/2014/main" id="{1A6A19F0-2C48-43F1-B0DB-B49EFFE55E17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71">
              <a:extLst>
                <a:ext uri="{FF2B5EF4-FFF2-40B4-BE49-F238E27FC236}">
                  <a16:creationId xmlns:a16="http://schemas.microsoft.com/office/drawing/2014/main" id="{BFFA98B2-29A6-4827-B0AD-14A7A40CCD07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72">
              <a:extLst>
                <a:ext uri="{FF2B5EF4-FFF2-40B4-BE49-F238E27FC236}">
                  <a16:creationId xmlns:a16="http://schemas.microsoft.com/office/drawing/2014/main" id="{4F999042-5972-4E3B-A3F0-11543E61EB2C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73">
              <a:extLst>
                <a:ext uri="{FF2B5EF4-FFF2-40B4-BE49-F238E27FC236}">
                  <a16:creationId xmlns:a16="http://schemas.microsoft.com/office/drawing/2014/main" id="{F0AD573E-6DBF-4643-AFA0-EFB1F8576D8B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74">
              <a:extLst>
                <a:ext uri="{FF2B5EF4-FFF2-40B4-BE49-F238E27FC236}">
                  <a16:creationId xmlns:a16="http://schemas.microsoft.com/office/drawing/2014/main" id="{6C0E4F98-1383-4442-AFC8-D01FFEB40D90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75">
              <a:extLst>
                <a:ext uri="{FF2B5EF4-FFF2-40B4-BE49-F238E27FC236}">
                  <a16:creationId xmlns:a16="http://schemas.microsoft.com/office/drawing/2014/main" id="{5EAD93F6-CA75-4D1C-B028-E1C60FBF0E31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76">
              <a:extLst>
                <a:ext uri="{FF2B5EF4-FFF2-40B4-BE49-F238E27FC236}">
                  <a16:creationId xmlns:a16="http://schemas.microsoft.com/office/drawing/2014/main" id="{B3EAAD5E-52D0-4C3D-949C-837DACB00836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77">
              <a:extLst>
                <a:ext uri="{FF2B5EF4-FFF2-40B4-BE49-F238E27FC236}">
                  <a16:creationId xmlns:a16="http://schemas.microsoft.com/office/drawing/2014/main" id="{9BB95FBC-9E12-4E17-87C2-A22EEE853EDE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78">
              <a:extLst>
                <a:ext uri="{FF2B5EF4-FFF2-40B4-BE49-F238E27FC236}">
                  <a16:creationId xmlns:a16="http://schemas.microsoft.com/office/drawing/2014/main" id="{41DEB13F-DED1-444A-B754-08D873D4AE64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79">
              <a:extLst>
                <a:ext uri="{FF2B5EF4-FFF2-40B4-BE49-F238E27FC236}">
                  <a16:creationId xmlns:a16="http://schemas.microsoft.com/office/drawing/2014/main" id="{CB1AD705-9A58-4E07-B993-FD4A61EA20A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0">
              <a:extLst>
                <a:ext uri="{FF2B5EF4-FFF2-40B4-BE49-F238E27FC236}">
                  <a16:creationId xmlns:a16="http://schemas.microsoft.com/office/drawing/2014/main" id="{04429EC3-9FD4-430F-9D63-91545EFF049D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81">
              <a:extLst>
                <a:ext uri="{FF2B5EF4-FFF2-40B4-BE49-F238E27FC236}">
                  <a16:creationId xmlns:a16="http://schemas.microsoft.com/office/drawing/2014/main" id="{DA7D9482-0056-4E4C-BBF1-C2D431348D6F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82">
              <a:extLst>
                <a:ext uri="{FF2B5EF4-FFF2-40B4-BE49-F238E27FC236}">
                  <a16:creationId xmlns:a16="http://schemas.microsoft.com/office/drawing/2014/main" id="{56EFC2B5-D863-47E0-84B6-83A676A0F46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83">
              <a:extLst>
                <a:ext uri="{FF2B5EF4-FFF2-40B4-BE49-F238E27FC236}">
                  <a16:creationId xmlns:a16="http://schemas.microsoft.com/office/drawing/2014/main" id="{D3D07652-4E7A-4DBE-8C1A-BCCCCA367B34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84">
              <a:extLst>
                <a:ext uri="{FF2B5EF4-FFF2-40B4-BE49-F238E27FC236}">
                  <a16:creationId xmlns:a16="http://schemas.microsoft.com/office/drawing/2014/main" id="{81DA10A0-B7F6-4BEC-A222-439AB42E45A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85">
              <a:extLst>
                <a:ext uri="{FF2B5EF4-FFF2-40B4-BE49-F238E27FC236}">
                  <a16:creationId xmlns:a16="http://schemas.microsoft.com/office/drawing/2014/main" id="{D384B4E6-A16B-4E02-A167-42200C1D490F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86">
              <a:extLst>
                <a:ext uri="{FF2B5EF4-FFF2-40B4-BE49-F238E27FC236}">
                  <a16:creationId xmlns:a16="http://schemas.microsoft.com/office/drawing/2014/main" id="{9066C783-9184-4B3E-B5D1-D81C74D5E5CF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87">
              <a:extLst>
                <a:ext uri="{FF2B5EF4-FFF2-40B4-BE49-F238E27FC236}">
                  <a16:creationId xmlns:a16="http://schemas.microsoft.com/office/drawing/2014/main" id="{A21CA49D-B390-406D-8408-40806945CFC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1188">
              <a:extLst>
                <a:ext uri="{FF2B5EF4-FFF2-40B4-BE49-F238E27FC236}">
                  <a16:creationId xmlns:a16="http://schemas.microsoft.com/office/drawing/2014/main" id="{6C62D4D6-0A3C-4107-95B3-3EF773B6C58B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3" name="latent_circle">
            <a:hlinkClick r:id="" action="ppaction://media"/>
            <a:extLst>
              <a:ext uri="{FF2B5EF4-FFF2-40B4-BE49-F238E27FC236}">
                <a16:creationId xmlns:a16="http://schemas.microsoft.com/office/drawing/2014/main" id="{2DEAF749-EDF5-4BD7-9365-F0F2C8C8F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038" y="1479633"/>
            <a:ext cx="4979432" cy="402905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ABF67B92-D357-3632-2128-9CF4E827601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" panose="020B0604020202020204" pitchFamily="34" charset="0"/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60E11A2-7C86-CEA2-4295-4B391DB8D46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DA3D6CF1-602E-342F-F67E-8A5D38699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BD4D8189-4756-C0A0-B895-93A5B9AE265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A9DC6956-6F89-CE57-B477-CF5DE000426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0E5CE-FAEA-A94E-EF25-90B8502263C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02EE4-8EA4-594D-26E0-7B44F9427C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ECF2C1-14DE-CA09-CDFB-E7C388EABF6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915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2634099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5BA75B3-1672-42A6-B978-77C1035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9" y="2622412"/>
            <a:ext cx="3556183" cy="34101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88CFBA-9BB8-41D7-9BBC-53340B4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12" y="2620127"/>
            <a:ext cx="3562533" cy="3454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(denoising autoencoder)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C75F5-99D9-6DDD-3108-99612166F5CD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Autoencoders can easily be trained to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denoise </a:t>
            </a:r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image data, expression data, …</a:t>
            </a:r>
          </a:p>
          <a:p>
            <a:pPr algn="l"/>
            <a:endParaRPr lang="en-GB" sz="2000" b="1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02124"/>
                </a:solidFill>
                <a:effectLst/>
                <a:latin typeface="Google Sans"/>
              </a:rPr>
              <a:t>The principle is to force the latent space layer capture the most robust features by reconstructing a clean input from a corrupted one.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DD822-97AD-4A6F-E3C0-AC6007FB8F8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33754-9624-D147-D70A-DD077137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30842B-5672-8AB6-757A-C5B926D0A22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23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ultivariate Normal Distribution - MATLAB &amp; Simulink">
            <a:extLst>
              <a:ext uri="{FF2B5EF4-FFF2-40B4-BE49-F238E27FC236}">
                <a16:creationId xmlns:a16="http://schemas.microsoft.com/office/drawing/2014/main" id="{47CDBF2B-265D-4F1F-4FA8-9538CBE1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50" y="3633374"/>
            <a:ext cx="1557149" cy="116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pic>
        <p:nvPicPr>
          <p:cNvPr id="3074" name="Picture 2" descr="Variational Auto Encoder Architecture – TikZ.net">
            <a:extLst>
              <a:ext uri="{FF2B5EF4-FFF2-40B4-BE49-F238E27FC236}">
                <a16:creationId xmlns:a16="http://schemas.microsoft.com/office/drawing/2014/main" id="{793E9E72-5556-C47B-BAD9-55FDCE28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70" y="2520154"/>
            <a:ext cx="8581292" cy="37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In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the latent variable is not regularized, picking a random latent variable can generate garbage output.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variational autoencoder 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solves this by mapping the input image to a distribution in the latent space, rather than a single point.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34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Representing chemicals in latent space to search fo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r chemicals that optimize some function (e.g. maximize activity, or minimize toxicity).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09FB8-89E2-3105-A5F7-215BEB46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53" y="1942809"/>
            <a:ext cx="8100163" cy="4486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AEBA7-31AE-FBB7-97D9-3E02BD79F06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Gómez-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Bombarelli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ACS Central Science (2019)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018BF-DFBD-3225-B4BD-BB2B5D3462F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18B33-FF71-6DE8-5AE1-85260C00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CB0041-9133-BD41-E815-8F2FE53EB1A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6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DC6956-6F89-CE57-B477-CF5DE000426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 (ctrl-click image):</a:t>
            </a:r>
            <a:endParaRPr lang="LID4096" sz="2000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0A67C3CB-9496-0233-A03C-3DB0BAD7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85" y="1276012"/>
            <a:ext cx="8051531" cy="47691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D6D65-4BFD-D01A-BE93-36B981515AA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0D27E-0FDD-08B2-E23E-B01F76078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A844A1-D001-5360-C7D7-9AD0614D390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74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/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blipFill>
                <a:blip r:embed="rId9"/>
                <a:stretch>
                  <a:fillRect l="-17742" r="-4839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/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blipFill>
                <a:blip r:embed="rId10"/>
                <a:stretch>
                  <a:fillRect l="-18033" r="-4918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/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blipFill>
                <a:blip r:embed="rId11"/>
                <a:stretch>
                  <a:fillRect l="-17742" r="-4839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/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blipFill>
                <a:blip r:embed="rId12"/>
                <a:stretch>
                  <a:fillRect l="-17460" r="-4762" b="-1111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/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sz="2400" dirty="0"/>
                  <a:t> =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blipFill>
                <a:blip r:embed="rId13"/>
                <a:stretch>
                  <a:fillRect l="-16216" t="-26667" r="-26126" b="-5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32A1BDA-07A1-88D7-FC53-94A3D7AE473F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16167-4669-E7AE-5343-57AEC16B714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D7058-3F8D-4635-A041-5F5CAF7F36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9B65AC-086B-C628-ACB4-1BC882057EF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non-linearity: activation functions g()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F3C4F-D55B-B8E7-9AD2-07A4DA1A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16" y="2514553"/>
            <a:ext cx="8874368" cy="3845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CE91DC-A7C4-3414-78EF-5569DAB31591}"/>
              </a:ext>
            </a:extLst>
          </p:cNvPr>
          <p:cNvSpPr txBox="1"/>
          <p:nvPr/>
        </p:nvSpPr>
        <p:spPr>
          <a:xfrm>
            <a:off x="241301" y="1075957"/>
            <a:ext cx="8423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employ different types of activation functions.</a:t>
            </a:r>
          </a:p>
          <a:p>
            <a:endParaRPr lang="en-GB" sz="2000" dirty="0"/>
          </a:p>
          <a:p>
            <a:r>
              <a:rPr lang="en-GB" sz="2000" dirty="0"/>
              <a:t>They need to be non-linear (and ‘differentiable…..</a:t>
            </a:r>
            <a:r>
              <a:rPr lang="en-GB" sz="2000" dirty="0" err="1"/>
              <a:t>ReLU</a:t>
            </a:r>
            <a:r>
              <a:rPr lang="en-GB" sz="2000" dirty="0"/>
              <a:t>?...’).</a:t>
            </a:r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1F68A-70C5-DE27-21EA-3295A965C33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E0059-A876-2639-30A2-BBA1D1152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E63269-0B29-6E93-5576-5828BDDECE7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08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753441-09C2-3199-38CF-97FA942EBEE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492A4-C754-D6C3-6F3F-FEFC745D5CA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BB5C5-5ECA-74CF-3DC7-2DFC46D0BC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28A2F2-718C-299E-7A37-6237C76952C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73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35438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.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9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62DA56-400A-CE93-DE93-F48A96D4483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1EF57-E186-C1EA-22A2-E0AA286107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C6DC0C-8883-B443-A9E5-81954D94FD1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02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2040</Words>
  <Application>Microsoft Office PowerPoint</Application>
  <PresentationFormat>Widescreen</PresentationFormat>
  <Paragraphs>618</Paragraphs>
  <Slides>42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Google Sans</vt:lpstr>
      <vt:lpstr>Helvetica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Sven Degroeve</cp:lastModifiedBy>
  <cp:revision>3</cp:revision>
  <dcterms:created xsi:type="dcterms:W3CDTF">2023-04-14T15:28:04Z</dcterms:created>
  <dcterms:modified xsi:type="dcterms:W3CDTF">2023-04-20T11:55:04Z</dcterms:modified>
</cp:coreProperties>
</file>